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65" r:id="rId6"/>
    <p:sldId id="260" r:id="rId7"/>
    <p:sldId id="261" r:id="rId8"/>
    <p:sldId id="267" r:id="rId9"/>
    <p:sldId id="268" r:id="rId10"/>
    <p:sldId id="263" r:id="rId11"/>
    <p:sldId id="269" r:id="rId12"/>
    <p:sldId id="262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2583"/>
    <a:srgbClr val="555555"/>
    <a:srgbClr val="C6C1DD"/>
    <a:srgbClr val="F6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6B8053-3EBD-4D2C-A9AC-30C01B0BAF08}" v="41" dt="2026-09-10T10:25:40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3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e Bowen" userId="728c1cdb-6f21-4772-b289-ee4c920cf0c7" providerId="ADAL" clId="{7062AB53-E556-4942-AA3E-81D265973A62}"/>
    <pc:docChg chg="addSld modSld sldOrd">
      <pc:chgData name="Sue Bowen" userId="728c1cdb-6f21-4772-b289-ee4c920cf0c7" providerId="ADAL" clId="{7062AB53-E556-4942-AA3E-81D265973A62}" dt="2026-09-03T14:48:43.494" v="74"/>
      <pc:docMkLst>
        <pc:docMk/>
      </pc:docMkLst>
      <pc:sldChg chg="add">
        <pc:chgData name="Sue Bowen" userId="728c1cdb-6f21-4772-b289-ee4c920cf0c7" providerId="ADAL" clId="{7062AB53-E556-4942-AA3E-81D265973A62}" dt="2026-09-03T13:54:09.973" v="0"/>
        <pc:sldMkLst>
          <pc:docMk/>
          <pc:sldMk cId="1728705164" sldId="256"/>
        </pc:sldMkLst>
      </pc:sldChg>
      <pc:sldChg chg="modAnim">
        <pc:chgData name="Sue Bowen" userId="728c1cdb-6f21-4772-b289-ee4c920cf0c7" providerId="ADAL" clId="{7062AB53-E556-4942-AA3E-81D265973A62}" dt="2026-09-03T14:40:05.794" v="46"/>
        <pc:sldMkLst>
          <pc:docMk/>
          <pc:sldMk cId="403000068" sldId="260"/>
        </pc:sldMkLst>
      </pc:sldChg>
      <pc:sldChg chg="addSp delSp modSp ord modAnim">
        <pc:chgData name="Sue Bowen" userId="728c1cdb-6f21-4772-b289-ee4c920cf0c7" providerId="ADAL" clId="{7062AB53-E556-4942-AA3E-81D265973A62}" dt="2026-09-03T14:45:05.869" v="63" actId="207"/>
        <pc:sldMkLst>
          <pc:docMk/>
          <pc:sldMk cId="418053681" sldId="261"/>
        </pc:sldMkLst>
        <pc:spChg chg="add mod">
          <ac:chgData name="Sue Bowen" userId="728c1cdb-6f21-4772-b289-ee4c920cf0c7" providerId="ADAL" clId="{7062AB53-E556-4942-AA3E-81D265973A62}" dt="2026-09-03T14:45:05.869" v="63" actId="207"/>
          <ac:spMkLst>
            <pc:docMk/>
            <pc:sldMk cId="418053681" sldId="261"/>
            <ac:spMk id="6" creationId="{23F3AF01-1A92-54D3-814E-4C4ECA7AB88E}"/>
          </ac:spMkLst>
        </pc:spChg>
      </pc:sldChg>
      <pc:sldChg chg="addSp modSp add modAnim">
        <pc:chgData name="Sue Bowen" userId="728c1cdb-6f21-4772-b289-ee4c920cf0c7" providerId="ADAL" clId="{7062AB53-E556-4942-AA3E-81D265973A62}" dt="2026-09-03T14:48:05.099" v="67"/>
        <pc:sldMkLst>
          <pc:docMk/>
          <pc:sldMk cId="1792809662" sldId="262"/>
        </pc:sldMkLst>
        <pc:spChg chg="add mod">
          <ac:chgData name="Sue Bowen" userId="728c1cdb-6f21-4772-b289-ee4c920cf0c7" providerId="ADAL" clId="{7062AB53-E556-4942-AA3E-81D265973A62}" dt="2026-09-03T14:29:17.432" v="21"/>
          <ac:spMkLst>
            <pc:docMk/>
            <pc:sldMk cId="1792809662" sldId="262"/>
            <ac:spMk id="8" creationId="{A0DCE45F-E28A-8E32-A4E1-AE61D272ABEE}"/>
          </ac:spMkLst>
        </pc:spChg>
      </pc:sldChg>
      <pc:sldChg chg="modAnim">
        <pc:chgData name="Sue Bowen" userId="728c1cdb-6f21-4772-b289-ee4c920cf0c7" providerId="ADAL" clId="{7062AB53-E556-4942-AA3E-81D265973A62}" dt="2026-09-03T14:38:38.955" v="40"/>
        <pc:sldMkLst>
          <pc:docMk/>
          <pc:sldMk cId="2209607466" sldId="265"/>
        </pc:sldMkLst>
      </pc:sldChg>
      <pc:sldChg chg="modAnim">
        <pc:chgData name="Sue Bowen" userId="728c1cdb-6f21-4772-b289-ee4c920cf0c7" providerId="ADAL" clId="{7062AB53-E556-4942-AA3E-81D265973A62}" dt="2026-09-03T14:41:48.837" v="57"/>
        <pc:sldMkLst>
          <pc:docMk/>
          <pc:sldMk cId="4218784952" sldId="267"/>
        </pc:sldMkLst>
      </pc:sldChg>
      <pc:sldChg chg="modAnim">
        <pc:chgData name="Sue Bowen" userId="728c1cdb-6f21-4772-b289-ee4c920cf0c7" providerId="ADAL" clId="{7062AB53-E556-4942-AA3E-81D265973A62}" dt="2026-09-03T14:44:47.148" v="62"/>
        <pc:sldMkLst>
          <pc:docMk/>
          <pc:sldMk cId="3029566127" sldId="268"/>
        </pc:sldMkLst>
      </pc:sldChg>
      <pc:sldChg chg="addSp modSp add modAnim">
        <pc:chgData name="Sue Bowen" userId="728c1cdb-6f21-4772-b289-ee4c920cf0c7" providerId="ADAL" clId="{7062AB53-E556-4942-AA3E-81D265973A62}" dt="2026-09-03T14:47:50.705" v="65"/>
        <pc:sldMkLst>
          <pc:docMk/>
          <pc:sldMk cId="3092839119" sldId="269"/>
        </pc:sldMkLst>
        <pc:spChg chg="add mod">
          <ac:chgData name="Sue Bowen" userId="728c1cdb-6f21-4772-b289-ee4c920cf0c7" providerId="ADAL" clId="{7062AB53-E556-4942-AA3E-81D265973A62}" dt="2026-09-03T14:21:08.665" v="19"/>
          <ac:spMkLst>
            <pc:docMk/>
            <pc:sldMk cId="3092839119" sldId="269"/>
            <ac:spMk id="2" creationId="{66A5C63A-5958-B662-5767-EC2C77EBA10F}"/>
          </ac:spMkLst>
        </pc:spChg>
      </pc:sldChg>
      <pc:sldChg chg="addSp modSp add modAnim">
        <pc:chgData name="Sue Bowen" userId="728c1cdb-6f21-4772-b289-ee4c920cf0c7" providerId="ADAL" clId="{7062AB53-E556-4942-AA3E-81D265973A62}" dt="2026-09-03T14:48:17.726" v="69"/>
        <pc:sldMkLst>
          <pc:docMk/>
          <pc:sldMk cId="4161282936" sldId="270"/>
        </pc:sldMkLst>
        <pc:spChg chg="add mod">
          <ac:chgData name="Sue Bowen" userId="728c1cdb-6f21-4772-b289-ee4c920cf0c7" providerId="ADAL" clId="{7062AB53-E556-4942-AA3E-81D265973A62}" dt="2026-09-03T14:29:20.894" v="22"/>
          <ac:spMkLst>
            <pc:docMk/>
            <pc:sldMk cId="4161282936" sldId="270"/>
            <ac:spMk id="7" creationId="{0BB9FE82-6BBE-E074-1E6B-EE1EABB632B9}"/>
          </ac:spMkLst>
        </pc:spChg>
      </pc:sldChg>
      <pc:sldChg chg="addSp modSp add modAnim">
        <pc:chgData name="Sue Bowen" userId="728c1cdb-6f21-4772-b289-ee4c920cf0c7" providerId="ADAL" clId="{7062AB53-E556-4942-AA3E-81D265973A62}" dt="2026-09-03T14:48:27.897" v="71"/>
        <pc:sldMkLst>
          <pc:docMk/>
          <pc:sldMk cId="1212265507" sldId="271"/>
        </pc:sldMkLst>
        <pc:spChg chg="add mod">
          <ac:chgData name="Sue Bowen" userId="728c1cdb-6f21-4772-b289-ee4c920cf0c7" providerId="ADAL" clId="{7062AB53-E556-4942-AA3E-81D265973A62}" dt="2026-09-03T14:29:25.271" v="23"/>
          <ac:spMkLst>
            <pc:docMk/>
            <pc:sldMk cId="1212265507" sldId="271"/>
            <ac:spMk id="7" creationId="{0AEC325D-D586-FFD0-506C-4220D526F655}"/>
          </ac:spMkLst>
        </pc:spChg>
      </pc:sldChg>
      <pc:sldChg chg="addSp modSp add modAnim">
        <pc:chgData name="Sue Bowen" userId="728c1cdb-6f21-4772-b289-ee4c920cf0c7" providerId="ADAL" clId="{7062AB53-E556-4942-AA3E-81D265973A62}" dt="2026-09-03T14:48:43.494" v="74"/>
        <pc:sldMkLst>
          <pc:docMk/>
          <pc:sldMk cId="3759111211" sldId="272"/>
        </pc:sldMkLst>
        <pc:spChg chg="add mod">
          <ac:chgData name="Sue Bowen" userId="728c1cdb-6f21-4772-b289-ee4c920cf0c7" providerId="ADAL" clId="{7062AB53-E556-4942-AA3E-81D265973A62}" dt="2026-09-03T14:29:30.271" v="24"/>
          <ac:spMkLst>
            <pc:docMk/>
            <pc:sldMk cId="3759111211" sldId="272"/>
            <ac:spMk id="7" creationId="{946DE526-B38A-DBC0-B88C-3EC4898D4AD1}"/>
          </ac:spMkLst>
        </pc:spChg>
      </pc:sldChg>
    </pc:docChg>
  </pc:docChgLst>
  <pc:docChgLst>
    <pc:chgData name="Katie Carmichael" userId="310694ae-2817-4bc2-86bc-350fec32f862" providerId="ADAL" clId="{4EA72858-3AD9-406B-9C69-72F898ABCA97}"/>
    <pc:docChg chg="undo redo custSel modSld">
      <pc:chgData name="Katie Carmichael" userId="310694ae-2817-4bc2-86bc-350fec32f862" providerId="ADAL" clId="{4EA72858-3AD9-406B-9C69-72F898ABCA97}" dt="2026-09-10T10:25:40.474" v="40" actId="20577"/>
      <pc:docMkLst>
        <pc:docMk/>
      </pc:docMkLst>
      <pc:sldChg chg="modSp">
        <pc:chgData name="Katie Carmichael" userId="310694ae-2817-4bc2-86bc-350fec32f862" providerId="ADAL" clId="{4EA72858-3AD9-406B-9C69-72F898ABCA97}" dt="2026-09-10T10:25:40.474" v="40" actId="20577"/>
        <pc:sldMkLst>
          <pc:docMk/>
          <pc:sldMk cId="403000068" sldId="260"/>
        </pc:sldMkLst>
        <pc:spChg chg="mod">
          <ac:chgData name="Katie Carmichael" userId="310694ae-2817-4bc2-86bc-350fec32f862" providerId="ADAL" clId="{4EA72858-3AD9-406B-9C69-72F898ABCA97}" dt="2026-09-10T10:25:40.474" v="40" actId="20577"/>
          <ac:spMkLst>
            <pc:docMk/>
            <pc:sldMk cId="403000068" sldId="260"/>
            <ac:spMk id="7" creationId="{EF1201BB-ECA0-1DCB-162E-5FEF4C241BFB}"/>
          </ac:spMkLst>
        </pc:spChg>
      </pc:sldChg>
      <pc:sldChg chg="addSp modSp mod">
        <pc:chgData name="Katie Carmichael" userId="310694ae-2817-4bc2-86bc-350fec32f862" providerId="ADAL" clId="{4EA72858-3AD9-406B-9C69-72F898ABCA97}" dt="2026-09-10T09:51:10.867" v="25" actId="1076"/>
        <pc:sldMkLst>
          <pc:docMk/>
          <pc:sldMk cId="418053681" sldId="261"/>
        </pc:sldMkLst>
        <pc:picChg chg="add mod">
          <ac:chgData name="Katie Carmichael" userId="310694ae-2817-4bc2-86bc-350fec32f862" providerId="ADAL" clId="{4EA72858-3AD9-406B-9C69-72F898ABCA97}" dt="2026-09-10T09:39:27.304" v="3" actId="1076"/>
          <ac:picMkLst>
            <pc:docMk/>
            <pc:sldMk cId="418053681" sldId="261"/>
            <ac:picMk id="3" creationId="{730126D4-D8E0-E3B6-91AE-909B3179F426}"/>
          </ac:picMkLst>
        </pc:picChg>
        <pc:picChg chg="add mod">
          <ac:chgData name="Katie Carmichael" userId="310694ae-2817-4bc2-86bc-350fec32f862" providerId="ADAL" clId="{4EA72858-3AD9-406B-9C69-72F898ABCA97}" dt="2026-09-10T09:51:10.867" v="25" actId="1076"/>
          <ac:picMkLst>
            <pc:docMk/>
            <pc:sldMk cId="418053681" sldId="261"/>
            <ac:picMk id="8" creationId="{13666E3B-96E8-D0C9-4A39-ABDB1611312E}"/>
          </ac:picMkLst>
        </pc:picChg>
      </pc:sldChg>
      <pc:sldChg chg="modSp mod">
        <pc:chgData name="Katie Carmichael" userId="310694ae-2817-4bc2-86bc-350fec32f862" providerId="ADAL" clId="{4EA72858-3AD9-406B-9C69-72F898ABCA97}" dt="2026-09-10T09:40:53.716" v="10" actId="1076"/>
        <pc:sldMkLst>
          <pc:docMk/>
          <pc:sldMk cId="1792809662" sldId="262"/>
        </pc:sldMkLst>
        <pc:spChg chg="mod">
          <ac:chgData name="Katie Carmichael" userId="310694ae-2817-4bc2-86bc-350fec32f862" providerId="ADAL" clId="{4EA72858-3AD9-406B-9C69-72F898ABCA97}" dt="2026-09-10T09:40:53.716" v="10" actId="1076"/>
          <ac:spMkLst>
            <pc:docMk/>
            <pc:sldMk cId="1792809662" sldId="262"/>
            <ac:spMk id="8" creationId="{A0DCE45F-E28A-8E32-A4E1-AE61D272ABEE}"/>
          </ac:spMkLst>
        </pc:spChg>
      </pc:sldChg>
      <pc:sldChg chg="addSp modSp mod">
        <pc:chgData name="Katie Carmichael" userId="310694ae-2817-4bc2-86bc-350fec32f862" providerId="ADAL" clId="{4EA72858-3AD9-406B-9C69-72F898ABCA97}" dt="2026-09-10T09:48:51.851" v="20" actId="1076"/>
        <pc:sldMkLst>
          <pc:docMk/>
          <pc:sldMk cId="2209607466" sldId="265"/>
        </pc:sldMkLst>
        <pc:picChg chg="add mod">
          <ac:chgData name="Katie Carmichael" userId="310694ae-2817-4bc2-86bc-350fec32f862" providerId="ADAL" clId="{4EA72858-3AD9-406B-9C69-72F898ABCA97}" dt="2026-09-10T09:48:51.851" v="20" actId="1076"/>
          <ac:picMkLst>
            <pc:docMk/>
            <pc:sldMk cId="2209607466" sldId="265"/>
            <ac:picMk id="4" creationId="{13DF5D17-0D22-56DB-5975-FF93958DBB62}"/>
          </ac:picMkLst>
        </pc:picChg>
      </pc:sldChg>
      <pc:sldChg chg="addSp modSp mod">
        <pc:chgData name="Katie Carmichael" userId="310694ae-2817-4bc2-86bc-350fec32f862" providerId="ADAL" clId="{4EA72858-3AD9-406B-9C69-72F898ABCA97}" dt="2026-09-10T09:52:53.473" v="32" actId="1076"/>
        <pc:sldMkLst>
          <pc:docMk/>
          <pc:sldMk cId="4218784952" sldId="267"/>
        </pc:sldMkLst>
        <pc:picChg chg="add mod">
          <ac:chgData name="Katie Carmichael" userId="310694ae-2817-4bc2-86bc-350fec32f862" providerId="ADAL" clId="{4EA72858-3AD9-406B-9C69-72F898ABCA97}" dt="2026-09-10T09:50:06.036" v="22" actId="1076"/>
          <ac:picMkLst>
            <pc:docMk/>
            <pc:sldMk cId="4218784952" sldId="267"/>
            <ac:picMk id="3" creationId="{19CBC818-29B6-F914-15C5-482609377CDE}"/>
          </ac:picMkLst>
        </pc:picChg>
        <pc:picChg chg="add mod">
          <ac:chgData name="Katie Carmichael" userId="310694ae-2817-4bc2-86bc-350fec32f862" providerId="ADAL" clId="{4EA72858-3AD9-406B-9C69-72F898ABCA97}" dt="2026-09-10T09:52:53.473" v="32" actId="1076"/>
          <ac:picMkLst>
            <pc:docMk/>
            <pc:sldMk cId="4218784952" sldId="267"/>
            <ac:picMk id="8" creationId="{38141CDA-D3B5-65F0-A7BA-72E3324C6C22}"/>
          </ac:picMkLst>
        </pc:picChg>
      </pc:sldChg>
      <pc:sldChg chg="addSp delSp modSp mod">
        <pc:chgData name="Katie Carmichael" userId="310694ae-2817-4bc2-86bc-350fec32f862" providerId="ADAL" clId="{4EA72858-3AD9-406B-9C69-72F898ABCA97}" dt="2026-09-10T09:53:24.009" v="35" actId="1076"/>
        <pc:sldMkLst>
          <pc:docMk/>
          <pc:sldMk cId="3029566127" sldId="268"/>
        </pc:sldMkLst>
        <pc:picChg chg="add mod">
          <ac:chgData name="Katie Carmichael" userId="310694ae-2817-4bc2-86bc-350fec32f862" providerId="ADAL" clId="{4EA72858-3AD9-406B-9C69-72F898ABCA97}" dt="2026-09-10T09:40:11.341" v="6" actId="1076"/>
          <ac:picMkLst>
            <pc:docMk/>
            <pc:sldMk cId="3029566127" sldId="268"/>
            <ac:picMk id="3" creationId="{F3CBC977-8267-1209-52CC-9FCB5AF8DBBB}"/>
          </ac:picMkLst>
        </pc:picChg>
        <pc:picChg chg="add del mod">
          <ac:chgData name="Katie Carmichael" userId="310694ae-2817-4bc2-86bc-350fec32f862" providerId="ADAL" clId="{4EA72858-3AD9-406B-9C69-72F898ABCA97}" dt="2026-09-10T09:52:40.932" v="29" actId="21"/>
          <ac:picMkLst>
            <pc:docMk/>
            <pc:sldMk cId="3029566127" sldId="268"/>
            <ac:picMk id="8" creationId="{2498AD51-84B3-AD45-EE4A-A73099F53A02}"/>
          </ac:picMkLst>
        </pc:picChg>
        <pc:picChg chg="add mod">
          <ac:chgData name="Katie Carmichael" userId="310694ae-2817-4bc2-86bc-350fec32f862" providerId="ADAL" clId="{4EA72858-3AD9-406B-9C69-72F898ABCA97}" dt="2026-09-10T09:53:24.009" v="35" actId="1076"/>
          <ac:picMkLst>
            <pc:docMk/>
            <pc:sldMk cId="3029566127" sldId="268"/>
            <ac:picMk id="10" creationId="{1BF3D965-5C1B-E4F1-BD43-E80EBB65A5F0}"/>
          </ac:picMkLst>
        </pc:picChg>
      </pc:sldChg>
      <pc:sldChg chg="modSp mod">
        <pc:chgData name="Katie Carmichael" userId="310694ae-2817-4bc2-86bc-350fec32f862" providerId="ADAL" clId="{4EA72858-3AD9-406B-9C69-72F898ABCA97}" dt="2026-09-10T09:40:45.245" v="8" actId="1076"/>
        <pc:sldMkLst>
          <pc:docMk/>
          <pc:sldMk cId="3092839119" sldId="269"/>
        </pc:sldMkLst>
        <pc:spChg chg="mod">
          <ac:chgData name="Katie Carmichael" userId="310694ae-2817-4bc2-86bc-350fec32f862" providerId="ADAL" clId="{4EA72858-3AD9-406B-9C69-72F898ABCA97}" dt="2026-09-10T09:40:45.245" v="8" actId="1076"/>
          <ac:spMkLst>
            <pc:docMk/>
            <pc:sldMk cId="3092839119" sldId="269"/>
            <ac:spMk id="2" creationId="{66A5C63A-5958-B662-5767-EC2C77EBA10F}"/>
          </ac:spMkLst>
        </pc:spChg>
      </pc:sldChg>
      <pc:sldChg chg="modSp mod">
        <pc:chgData name="Katie Carmichael" userId="310694ae-2817-4bc2-86bc-350fec32f862" providerId="ADAL" clId="{4EA72858-3AD9-406B-9C69-72F898ABCA97}" dt="2026-09-10T09:41:01.836" v="12" actId="1076"/>
        <pc:sldMkLst>
          <pc:docMk/>
          <pc:sldMk cId="4161282936" sldId="270"/>
        </pc:sldMkLst>
        <pc:spChg chg="mod">
          <ac:chgData name="Katie Carmichael" userId="310694ae-2817-4bc2-86bc-350fec32f862" providerId="ADAL" clId="{4EA72858-3AD9-406B-9C69-72F898ABCA97}" dt="2026-09-10T09:41:01.836" v="12" actId="1076"/>
          <ac:spMkLst>
            <pc:docMk/>
            <pc:sldMk cId="4161282936" sldId="270"/>
            <ac:spMk id="7" creationId="{0BB9FE82-6BBE-E074-1E6B-EE1EABB632B9}"/>
          </ac:spMkLst>
        </pc:spChg>
      </pc:sldChg>
      <pc:sldChg chg="modSp">
        <pc:chgData name="Katie Carmichael" userId="310694ae-2817-4bc2-86bc-350fec32f862" providerId="ADAL" clId="{4EA72858-3AD9-406B-9C69-72F898ABCA97}" dt="2026-09-10T10:25:21.028" v="36" actId="20577"/>
        <pc:sldMkLst>
          <pc:docMk/>
          <pc:sldMk cId="3759111211" sldId="272"/>
        </pc:sldMkLst>
        <pc:spChg chg="mod">
          <ac:chgData name="Katie Carmichael" userId="310694ae-2817-4bc2-86bc-350fec32f862" providerId="ADAL" clId="{4EA72858-3AD9-406B-9C69-72F898ABCA97}" dt="2026-09-10T10:25:21.028" v="36" actId="20577"/>
          <ac:spMkLst>
            <pc:docMk/>
            <pc:sldMk cId="3759111211" sldId="272"/>
            <ac:spMk id="7" creationId="{946DE526-B38A-DBC0-B88C-3EC4898D4AD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182FF-8BA5-4EAE-8D3A-D93EB131CB53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8D245-367E-4181-8062-80BB48C07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57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7D789-9E23-003E-82E8-1D9E0AE5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FE29AD-BE0D-6177-6D87-85A0897A1F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B5ED3D-0205-E10A-9F76-9625D333D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B15A9F-3088-64CE-F6E2-FB180EBB2D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1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176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C9F9D-B81C-5746-1A39-C626FE35F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809E33-41D0-38BE-6AF9-4D6F780469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EB3DB3-A959-45EF-0D5B-B3A28211DA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99B1C-2448-5EDE-D855-34342F02C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670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FEDCF-ADCB-325A-DFAA-C81E02BD8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9410D-5135-3CA9-DC52-5EA50C75B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220699-2D71-A6B3-17D2-7C4025DB80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562495-48DF-9C92-AE33-E431725C7A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53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BEF54-215F-53CF-4095-FC9338723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4BBBEB-C89D-6E3A-5C28-D21B61A4F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1C2D6C-1597-DE63-4422-4B03133FBE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5ADA7-ED95-AB1B-1733-613A8058DA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691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7714B-40BB-7C04-EDB1-F88B87595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FA2FEB-AEBE-F674-32D0-52E5CC9DF9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514837-85A1-2E19-92D2-4B622C273A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A3E00-1A5F-183C-3801-946EAE7E64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114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5DB8A-72A9-8578-81FF-B01738568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222F6-2F7B-1DFE-82E3-49140B1D54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B12E4-F390-604A-8102-E1ABE6EBA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A59B7-A660-A82E-49DD-AA1AC700B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01C21-794F-8D9D-E721-4498DFDC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881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B66AE-91BD-C806-CBD5-ADF4E7C3D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0EA6C-4C4B-8EB2-5B36-C14268696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ACA26-EBDB-5A8C-B155-2B01F66F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36115-6551-FEBA-9001-779E3F7AE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922F3-7AD7-DB28-0F4D-BF65461B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18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F798C8-19FA-7705-A108-3447F71467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800A5B-F7D4-6023-EF06-34A0F736B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F23A4-8012-B428-88B9-197017A2B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20893-AB4E-5717-959D-1C54CF565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D0ACA-4BB6-076B-688A-8D17C8BE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57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0770E-66BC-F07D-F65A-5F9437A04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F7046-3A3F-09D6-CD03-91F7C1E8D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419D7-1EBA-17E8-4B5C-C90026774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B7600-24A3-9DDE-6599-898CD62AE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A2BA3-999E-01EA-8ACB-1B4BC8D78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63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CEAA0-382A-0DDE-B567-DA9BD3D78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8E968-CAB3-EBE2-7CC1-28D9D6666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115BA-B3CC-AD17-3DAD-9EE7ABA98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5D4BD-4423-8560-E3A8-1EBAD786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C2A29-9047-1D2C-1B71-540F787B1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81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7F9F3-C1A5-EAD0-8FD9-2E814836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5BDCA-AB32-C75F-2ACC-8F906A92F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45436-D29E-82F5-4D17-0E10F7015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498FD0-F669-3D8B-2583-2C7929015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996B8-3FD2-29CA-AE6A-11F0BE8F4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741F2-6A29-F4E4-45FE-FF62C6CBE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880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1E7F1-58F1-1485-E3D7-59AC33880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2255F-1EBE-FA95-73DB-D5F4149B8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57374-1C21-8489-FFB4-37A6A4AC4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8FA577-218A-4532-C70E-2E7203614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409521-9058-91C2-BF5D-BDF2222766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A7526F-3790-624E-BD09-0700DAABC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F25D53-7A21-9D9B-B10C-582B83206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8197E6-5716-AE77-34CA-F1EC6BFF5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4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765CC-E6DD-B831-4A8D-1F2E6130B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8D54DA-A8A9-04D6-182F-13A9A2FE5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58E43C-EFE0-CEA3-AEC5-45A82AE73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ED6720-40C0-9CC1-A022-F97394DB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50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4664F9-9681-A25F-9C71-52961C68A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DAC6A-0CFA-6672-0CE6-166A67AC5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B90F9-DB71-9841-4253-B9EC8597B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970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F3DCB-6FCB-5440-62B9-A4502F195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54818-2A1B-E59A-AAA7-70BB07FBF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05D83-EDB4-B251-E5D3-981D31C07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D95E6-1009-84D2-1456-B7387DBA3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297C1-85E5-3442-7B54-E16C48F9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1FBD6-130B-FC25-7FB7-75BAEE83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84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60C75-CD63-DBFA-55E7-29BB22CB7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7A1CB3-CA6E-3A07-6251-1A72425FCE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EE4D8C-09E2-137E-9866-B87523F4D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03CBAE-C5D8-7FE0-4504-35F6B71D7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340C11-5F75-A5F6-AB97-101E158E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6BD1BE-340A-388F-72C4-74104314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341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8BAD58-EF9D-AD43-08B0-2F28B001A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27208-A579-8606-AFDE-29BF62774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34FB-601D-DC90-DB02-66DC1DA275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68FA54-1137-4F37-8C8F-5B8B41BB0880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14B8E-8381-5EFC-979F-95333A62F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2F2C-6D38-76E1-B975-D3F8FD942D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08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FFA578F-AED4-E193-BB7C-411D27E62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05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2A9E2-F9D2-8E15-E549-6E2B13CCC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4E5CC5-84B0-BBAC-71AF-89E18C6D3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9818A1-8225-B24B-031C-08734482AED8}"/>
              </a:ext>
            </a:extLst>
          </p:cNvPr>
          <p:cNvSpPr txBox="1"/>
          <p:nvPr/>
        </p:nvSpPr>
        <p:spPr>
          <a:xfrm>
            <a:off x="5920491" y="632755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pic>
        <p:nvPicPr>
          <p:cNvPr id="6" name="Picture 5" descr="Dyslexia Scotland logo">
            <a:extLst>
              <a:ext uri="{FF2B5EF4-FFF2-40B4-BE49-F238E27FC236}">
                <a16:creationId xmlns:a16="http://schemas.microsoft.com/office/drawing/2014/main" id="{18B28D7D-FEC8-EE2C-30F5-B09B7FB2887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802" y="5776095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B9FE82-6BBE-E074-1E6B-EE1EABB632B9}"/>
              </a:ext>
            </a:extLst>
          </p:cNvPr>
          <p:cNvSpPr txBox="1">
            <a:spLocks/>
          </p:cNvSpPr>
          <p:nvPr/>
        </p:nvSpPr>
        <p:spPr>
          <a:xfrm>
            <a:off x="5920491" y="1746103"/>
            <a:ext cx="5247249" cy="1682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Using technology for things like speech to text, text to speech and spellcheck </a:t>
            </a:r>
          </a:p>
        </p:txBody>
      </p:sp>
    </p:spTree>
    <p:extLst>
      <p:ext uri="{BB962C8B-B14F-4D97-AF65-F5344CB8AC3E}">
        <p14:creationId xmlns:p14="http://schemas.microsoft.com/office/powerpoint/2010/main" val="416128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1081C-394D-8610-7221-9DCAAA595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9ECA53-AE65-B7D2-8E9B-83DA90545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380" y="0"/>
            <a:ext cx="54864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F157CD-C33C-C34A-596C-F918185C03EF}"/>
              </a:ext>
            </a:extLst>
          </p:cNvPr>
          <p:cNvSpPr txBox="1"/>
          <p:nvPr/>
        </p:nvSpPr>
        <p:spPr>
          <a:xfrm>
            <a:off x="5920491" y="632755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pic>
        <p:nvPicPr>
          <p:cNvPr id="6" name="Picture 5" descr="Dyslexia Scotland logo">
            <a:extLst>
              <a:ext uri="{FF2B5EF4-FFF2-40B4-BE49-F238E27FC236}">
                <a16:creationId xmlns:a16="http://schemas.microsoft.com/office/drawing/2014/main" id="{84A2A752-E512-D3A5-37C1-750A19457C5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802" y="5776095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EC325D-D586-FFD0-506C-4220D526F655}"/>
              </a:ext>
            </a:extLst>
          </p:cNvPr>
          <p:cNvSpPr txBox="1">
            <a:spLocks/>
          </p:cNvSpPr>
          <p:nvPr/>
        </p:nvSpPr>
        <p:spPr>
          <a:xfrm>
            <a:off x="5486400" y="1770527"/>
            <a:ext cx="6972687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Having extra time to complete work and tests</a:t>
            </a:r>
          </a:p>
        </p:txBody>
      </p:sp>
    </p:spTree>
    <p:extLst>
      <p:ext uri="{BB962C8B-B14F-4D97-AF65-F5344CB8AC3E}">
        <p14:creationId xmlns:p14="http://schemas.microsoft.com/office/powerpoint/2010/main" val="121226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EB25C-732C-D5C8-DA4C-4A94B7E4B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CF64C9-F26E-7A1A-50C5-FE222D61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7701A0-A74B-2AB2-A6D4-FC832D0E51D7}"/>
              </a:ext>
            </a:extLst>
          </p:cNvPr>
          <p:cNvSpPr txBox="1"/>
          <p:nvPr/>
        </p:nvSpPr>
        <p:spPr>
          <a:xfrm>
            <a:off x="1637740" y="6355549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pic>
        <p:nvPicPr>
          <p:cNvPr id="6" name="Picture 5" descr="Dyslexia Scotland logo">
            <a:extLst>
              <a:ext uri="{FF2B5EF4-FFF2-40B4-BE49-F238E27FC236}">
                <a16:creationId xmlns:a16="http://schemas.microsoft.com/office/drawing/2014/main" id="{B00ECD39-20E3-4A4D-8CA8-EFC784695A8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5799716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6DE526-B38A-DBC0-B88C-3EC4898D4AD1}"/>
              </a:ext>
            </a:extLst>
          </p:cNvPr>
          <p:cNvSpPr txBox="1">
            <a:spLocks/>
          </p:cNvSpPr>
          <p:nvPr/>
        </p:nvSpPr>
        <p:spPr>
          <a:xfrm>
            <a:off x="391886" y="1723874"/>
            <a:ext cx="6972687" cy="1682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555555"/>
                </a:solidFill>
                <a:latin typeface="Century Gothic" panose="020B0502020202020204" pitchFamily="34" charset="0"/>
              </a:rPr>
              <a:t>We all need different tools to learn.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555555"/>
                </a:solidFill>
                <a:latin typeface="Century Gothic" panose="020B0502020202020204" pitchFamily="34" charset="0"/>
              </a:rPr>
              <a:t>What are the right tools for you?</a:t>
            </a:r>
          </a:p>
        </p:txBody>
      </p:sp>
    </p:spTree>
    <p:extLst>
      <p:ext uri="{BB962C8B-B14F-4D97-AF65-F5344CB8AC3E}">
        <p14:creationId xmlns:p14="http://schemas.microsoft.com/office/powerpoint/2010/main" val="375911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629D9-4D38-0F22-4FD5-51F594868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6EA273-B978-C523-9CCA-DD57E1BB93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633CE2-C94A-9C55-1917-BA9ADE738C6F}"/>
              </a:ext>
            </a:extLst>
          </p:cNvPr>
          <p:cNvSpPr txBox="1">
            <a:spLocks/>
          </p:cNvSpPr>
          <p:nvPr/>
        </p:nvSpPr>
        <p:spPr>
          <a:xfrm>
            <a:off x="623171" y="1938285"/>
            <a:ext cx="10453883" cy="2790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Trying to whisk an egg with a toothbrush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Eating soup with a fork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Cutting down a tree with a knife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Mowing the grass with scissors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Washing the dishes with a dirty sock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1228C0-4333-7D33-1919-6BADA85B7EB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A94A0D-0A7C-9616-EC28-1376E3FEE52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Imagine……</a:t>
            </a:r>
            <a:r>
              <a:rPr lang="en-GB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DF5D17-0D22-56DB-5975-FF93958DBB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978" y="1721068"/>
            <a:ext cx="3258208" cy="341586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0960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04B97-567B-96EA-503F-115ACBB52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17B2F4-E1C2-9883-C58D-A223E6ED8A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1201BB-ECA0-1DCB-162E-5FEF4C241BFB}"/>
              </a:ext>
            </a:extLst>
          </p:cNvPr>
          <p:cNvSpPr txBox="1">
            <a:spLocks/>
          </p:cNvSpPr>
          <p:nvPr/>
        </p:nvSpPr>
        <p:spPr>
          <a:xfrm>
            <a:off x="1574850" y="4663319"/>
            <a:ext cx="9769142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555555"/>
                </a:solidFill>
                <a:latin typeface="Century Gothic" panose="020B0502020202020204" pitchFamily="34" charset="0"/>
              </a:rPr>
              <a:t>Having the right tools is important for all of us.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555555"/>
                </a:solidFill>
                <a:latin typeface="Century Gothic" panose="020B0502020202020204" pitchFamily="34" charset="0"/>
              </a:rPr>
              <a:t>Without the right tools getting the job done can </a:t>
            </a: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be impossible.</a:t>
            </a:r>
            <a:endParaRPr lang="en-GB" sz="2400" b="1" dirty="0">
              <a:solidFill>
                <a:srgbClr val="555555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DEACDE-5D88-30A8-01AE-FC4D366BA6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5CF03B-2612-DEB7-1124-C4C390ED0C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037"/>
            <a:ext cx="12253666" cy="426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0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E9CF6-FF72-6B26-B90A-222CEED20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1036354E-30F6-28FA-D1D5-3471689927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282D4BC-5D2C-B80F-4B69-34F5309996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99CE6E-2101-19F7-D94B-8DD5F03FC8DE}"/>
              </a:ext>
            </a:extLst>
          </p:cNvPr>
          <p:cNvSpPr txBox="1"/>
          <p:nvPr/>
        </p:nvSpPr>
        <p:spPr>
          <a:xfrm>
            <a:off x="623171" y="537932"/>
            <a:ext cx="10772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Learning is like a job – you need the right tools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F3AF01-1A92-54D3-814E-4C4ECA7AB88E}"/>
              </a:ext>
            </a:extLst>
          </p:cNvPr>
          <p:cNvSpPr txBox="1">
            <a:spLocks/>
          </p:cNvSpPr>
          <p:nvPr/>
        </p:nvSpPr>
        <p:spPr>
          <a:xfrm>
            <a:off x="686546" y="2088544"/>
            <a:ext cx="10453883" cy="1682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We all learn in different ways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Dyslexia is an example of a different way of learning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We all need the right tools for the way we learn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0126D4-D8E0-E3B6-91AE-909B3179F4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931" y="3207434"/>
            <a:ext cx="5475069" cy="41063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666E3B-96E8-D0C9-4A39-ABDB161131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007" y="537932"/>
            <a:ext cx="4039683" cy="431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4A2CF-30AC-23B2-6FD5-5DB5F02C1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AED0F986-7D90-7F76-EEF2-FA7A455572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3780891-CB40-D64C-2117-41DCE827E15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57CA8F-EB92-347A-F7CF-6B7E4954F0B0}"/>
              </a:ext>
            </a:extLst>
          </p:cNvPr>
          <p:cNvSpPr txBox="1"/>
          <p:nvPr/>
        </p:nvSpPr>
        <p:spPr>
          <a:xfrm>
            <a:off x="623171" y="537932"/>
            <a:ext cx="10772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How do I ask for the right tools?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56342B-8835-E3A0-5C35-E2EEAC524659}"/>
              </a:ext>
            </a:extLst>
          </p:cNvPr>
          <p:cNvSpPr txBox="1">
            <a:spLocks/>
          </p:cNvSpPr>
          <p:nvPr/>
        </p:nvSpPr>
        <p:spPr>
          <a:xfrm>
            <a:off x="559796" y="1756555"/>
            <a:ext cx="10453883" cy="3344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I'm confused about/feel stuck around…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I learn best when…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Could I…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It helps me when…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What helps me concentrate is…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What helps me get my ideas out is…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CBC818-29B6-F914-15C5-482609377C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163" y="195506"/>
            <a:ext cx="4848301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141CDA-D3B5-65F0-A7BA-72E3324C6C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574" y="120265"/>
            <a:ext cx="1995770" cy="212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8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B3243-6995-28AB-548B-B7171F43A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44C75BC8-91AC-A54B-4AE2-8313EFFA80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B752E84-0ABA-3757-1D20-6AB005FF84C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6FE6DC-D71A-6212-54EA-8CEC60495070}"/>
              </a:ext>
            </a:extLst>
          </p:cNvPr>
          <p:cNvSpPr txBox="1"/>
          <p:nvPr/>
        </p:nvSpPr>
        <p:spPr>
          <a:xfrm>
            <a:off x="623171" y="537932"/>
            <a:ext cx="10772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Remember…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8EC914-ECB3-C43E-4706-67DB005F38CC}"/>
              </a:ext>
            </a:extLst>
          </p:cNvPr>
          <p:cNvSpPr txBox="1">
            <a:spLocks/>
          </p:cNvSpPr>
          <p:nvPr/>
        </p:nvSpPr>
        <p:spPr>
          <a:xfrm>
            <a:off x="713705" y="2186986"/>
            <a:ext cx="10453883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No one minds you asking. It’s good to ask.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CBC977-8267-1209-52CC-9FCB5AF8DB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409" y="2722489"/>
            <a:ext cx="6203266" cy="41355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F3D965-5C1B-E4F1-BD43-E80EBB65A5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31" y="74131"/>
            <a:ext cx="3524954" cy="375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6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6FEF5-95CA-25CF-2632-0B7B945D1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D8732C81-C154-E3C2-F96C-3A2D15B4A35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C8B7A37-DF28-A229-46B6-65917D91791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C6B2E4-6095-7829-8103-71702244D315}"/>
              </a:ext>
            </a:extLst>
          </p:cNvPr>
          <p:cNvSpPr txBox="1"/>
          <p:nvPr/>
        </p:nvSpPr>
        <p:spPr>
          <a:xfrm>
            <a:off x="709667" y="2312411"/>
            <a:ext cx="10772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For dyslexic learners, the right tools may be…</a:t>
            </a:r>
          </a:p>
        </p:txBody>
      </p:sp>
    </p:spTree>
    <p:extLst>
      <p:ext uri="{BB962C8B-B14F-4D97-AF65-F5344CB8AC3E}">
        <p14:creationId xmlns:p14="http://schemas.microsoft.com/office/powerpoint/2010/main" val="4097641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622DA-F8E0-30EF-6EFF-FB473F564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9C6654E-9A49-E3BB-959C-69DBB303B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A5C63A-5958-B662-5767-EC2C77EBA10F}"/>
              </a:ext>
            </a:extLst>
          </p:cNvPr>
          <p:cNvSpPr txBox="1">
            <a:spLocks/>
          </p:cNvSpPr>
          <p:nvPr/>
        </p:nvSpPr>
        <p:spPr>
          <a:xfrm>
            <a:off x="6344530" y="2009678"/>
            <a:ext cx="4107766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Finding somewhere quiet to concentrate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775B72-D38C-78AD-1FC2-32ADDF064EC6}"/>
              </a:ext>
            </a:extLst>
          </p:cNvPr>
          <p:cNvSpPr txBox="1"/>
          <p:nvPr/>
        </p:nvSpPr>
        <p:spPr>
          <a:xfrm>
            <a:off x="5920491" y="632755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pic>
        <p:nvPicPr>
          <p:cNvPr id="6" name="Picture 5" descr="Dyslexia Scotland logo">
            <a:extLst>
              <a:ext uri="{FF2B5EF4-FFF2-40B4-BE49-F238E27FC236}">
                <a16:creationId xmlns:a16="http://schemas.microsoft.com/office/drawing/2014/main" id="{C3D92F48-4AC5-03B0-3271-2774DDD7280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802" y="5776095"/>
            <a:ext cx="1170980" cy="79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3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13C10-7A71-5095-7DAA-3DF9A9074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A0D05D-6374-CB0D-D05E-FD6493509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81203B-DA3F-D626-DE15-67F6EF319BB6}"/>
              </a:ext>
            </a:extLst>
          </p:cNvPr>
          <p:cNvSpPr txBox="1"/>
          <p:nvPr/>
        </p:nvSpPr>
        <p:spPr>
          <a:xfrm>
            <a:off x="5920491" y="632755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pic>
        <p:nvPicPr>
          <p:cNvPr id="7" name="Picture 6" descr="Dyslexia Scotland logo">
            <a:extLst>
              <a:ext uri="{FF2B5EF4-FFF2-40B4-BE49-F238E27FC236}">
                <a16:creationId xmlns:a16="http://schemas.microsoft.com/office/drawing/2014/main" id="{A8C2392A-AB1C-0CF0-3A08-1684E46F131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802" y="5776095"/>
            <a:ext cx="1170980" cy="795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DCE45F-E28A-8E32-A4E1-AE61D272ABEE}"/>
              </a:ext>
            </a:extLst>
          </p:cNvPr>
          <p:cNvSpPr txBox="1">
            <a:spLocks/>
          </p:cNvSpPr>
          <p:nvPr/>
        </p:nvSpPr>
        <p:spPr>
          <a:xfrm>
            <a:off x="6096000" y="1897136"/>
            <a:ext cx="4951828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555555"/>
                </a:solidFill>
                <a:latin typeface="Century Gothic" panose="020B0502020202020204" pitchFamily="34" charset="0"/>
              </a:rPr>
              <a:t>Breaking tasks down into timed chunks</a:t>
            </a:r>
          </a:p>
        </p:txBody>
      </p:sp>
    </p:spTree>
    <p:extLst>
      <p:ext uri="{BB962C8B-B14F-4D97-AF65-F5344CB8AC3E}">
        <p14:creationId xmlns:p14="http://schemas.microsoft.com/office/powerpoint/2010/main" val="179280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5608cc-4df1-4775-876c-4ceff46c2ce6" xsi:nil="true"/>
    <lcf76f155ced4ddcb4097134ff3c332f xmlns="268ba956-f75e-4902-b00d-6af1be0694b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420D5D12A8C745A7A141AC2792FAA0" ma:contentTypeVersion="19" ma:contentTypeDescription="Create a new document." ma:contentTypeScope="" ma:versionID="09b61fb67a0ad14ff97835cf03d408f0">
  <xsd:schema xmlns:xsd="http://www.w3.org/2001/XMLSchema" xmlns:xs="http://www.w3.org/2001/XMLSchema" xmlns:p="http://schemas.microsoft.com/office/2006/metadata/properties" xmlns:ns2="268ba956-f75e-4902-b00d-6af1be0694b8" xmlns:ns3="645608cc-4df1-4775-876c-4ceff46c2ce6" targetNamespace="http://schemas.microsoft.com/office/2006/metadata/properties" ma:root="true" ma:fieldsID="ee520f44cdecbd59953071dd07d48e5f" ns2:_="" ns3:_="">
    <xsd:import namespace="268ba956-f75e-4902-b00d-6af1be0694b8"/>
    <xsd:import namespace="645608cc-4df1-4775-876c-4ceff46c2c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8ba956-f75e-4902-b00d-6af1be069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c989c2f-39f1-43da-b6f6-2c99c4818a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5608cc-4df1-4775-876c-4ceff46c2ce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84470ed-cb8b-43b3-9d63-c1eab69566be}" ma:internalName="TaxCatchAll" ma:showField="CatchAllData" ma:web="645608cc-4df1-4775-876c-4ceff46c2c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F017CE-D5FB-409C-A4C3-EEC1763100E8}">
  <ds:schemaRefs>
    <ds:schemaRef ds:uri="268ba956-f75e-4902-b00d-6af1be0694b8"/>
    <ds:schemaRef ds:uri="645608cc-4df1-4775-876c-4ceff46c2ce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DEB5CC7-F25C-4E03-82D7-E4B59D737EB6}">
  <ds:schemaRefs>
    <ds:schemaRef ds:uri="268ba956-f75e-4902-b00d-6af1be0694b8"/>
    <ds:schemaRef ds:uri="645608cc-4df1-4775-876c-4ceff46c2ce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512ECF1-FEA4-4159-B35E-EAF9542A5C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</Words>
  <Application>Microsoft Office PowerPoint</Application>
  <PresentationFormat>Widescreen</PresentationFormat>
  <Paragraphs>46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Aptos Narrow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Carmichael</dc:creator>
  <cp:lastModifiedBy>Katie Carmichael</cp:lastModifiedBy>
  <cp:revision>1</cp:revision>
  <dcterms:created xsi:type="dcterms:W3CDTF">2026-08-13T09:40:07Z</dcterms:created>
  <dcterms:modified xsi:type="dcterms:W3CDTF">2026-09-10T10:25:44Z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0x010100AC420D5D12A8C745A7A141AC2792FAA0</vt:lpwstr>
  </property>
  <property fmtid="{D5CDD505-2E9C-101B-9397-08002B2CF9AE}" pid="3" name="MediaServiceImageTags">
    <vt:lpwstr/>
  </property>
</Properties>
</file>