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7" r:id="rId5"/>
    <p:sldId id="260" r:id="rId6"/>
    <p:sldId id="265" r:id="rId7"/>
    <p:sldId id="264" r:id="rId8"/>
    <p:sldId id="299" r:id="rId9"/>
    <p:sldId id="268" r:id="rId10"/>
    <p:sldId id="269" r:id="rId11"/>
    <p:sldId id="272" r:id="rId12"/>
    <p:sldId id="267" r:id="rId13"/>
    <p:sldId id="290" r:id="rId14"/>
    <p:sldId id="300" r:id="rId15"/>
    <p:sldId id="294" r:id="rId16"/>
    <p:sldId id="295" r:id="rId17"/>
    <p:sldId id="288" r:id="rId18"/>
    <p:sldId id="298"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9050"/>
    <a:srgbClr val="20ABC8"/>
    <a:srgbClr val="555555"/>
    <a:srgbClr val="4A2583"/>
    <a:srgbClr val="EB9E4D"/>
    <a:srgbClr val="DE5753"/>
    <a:srgbClr val="C6C1DD"/>
    <a:srgbClr val="F6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D76CFE-D089-46BB-B4B7-9A63C1E3B455}" v="1" dt="2026-09-09T11:26:21.510"/>
    <p1510:client id="{D591603D-2067-494D-8252-12AE25A0D496}" v="1" dt="2026-09-09T13:36:11.3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Gillies" userId="07ef8966-3ecf-4acb-a93f-6550d08a8e41" providerId="ADAL" clId="{4B3A46A6-8201-4B15-99CB-57CB64C97B50}"/>
    <pc:docChg chg="modSld">
      <pc:chgData name="Lena Gillies" userId="07ef8966-3ecf-4acb-a93f-6550d08a8e41" providerId="ADAL" clId="{4B3A46A6-8201-4B15-99CB-57CB64C97B50}" dt="2026-09-02T14:16:40.173" v="128" actId="20577"/>
      <pc:docMkLst>
        <pc:docMk/>
      </pc:docMkLst>
      <pc:sldChg chg="modSp mod">
        <pc:chgData name="Lena Gillies" userId="07ef8966-3ecf-4acb-a93f-6550d08a8e41" providerId="ADAL" clId="{4B3A46A6-8201-4B15-99CB-57CB64C97B50}" dt="2026-09-02T14:09:41.631" v="20" actId="20577"/>
        <pc:sldMkLst>
          <pc:docMk/>
          <pc:sldMk cId="403000068" sldId="260"/>
        </pc:sldMkLst>
        <pc:spChg chg="mod">
          <ac:chgData name="Lena Gillies" userId="07ef8966-3ecf-4acb-a93f-6550d08a8e41" providerId="ADAL" clId="{4B3A46A6-8201-4B15-99CB-57CB64C97B50}" dt="2026-09-02T14:09:41.631" v="20" actId="20577"/>
          <ac:spMkLst>
            <pc:docMk/>
            <pc:sldMk cId="403000068" sldId="260"/>
            <ac:spMk id="7" creationId="{EF1201BB-ECA0-1DCB-162E-5FEF4C241BFB}"/>
          </ac:spMkLst>
        </pc:spChg>
      </pc:sldChg>
      <pc:sldChg chg="modSp mod">
        <pc:chgData name="Lena Gillies" userId="07ef8966-3ecf-4acb-a93f-6550d08a8e41" providerId="ADAL" clId="{4B3A46A6-8201-4B15-99CB-57CB64C97B50}" dt="2026-09-02T14:10:36.538" v="23" actId="207"/>
        <pc:sldMkLst>
          <pc:docMk/>
          <pc:sldMk cId="3619285341" sldId="264"/>
        </pc:sldMkLst>
        <pc:spChg chg="mod">
          <ac:chgData name="Lena Gillies" userId="07ef8966-3ecf-4acb-a93f-6550d08a8e41" providerId="ADAL" clId="{4B3A46A6-8201-4B15-99CB-57CB64C97B50}" dt="2026-09-02T14:10:36.538" v="23" actId="207"/>
          <ac:spMkLst>
            <pc:docMk/>
            <pc:sldMk cId="3619285341" sldId="264"/>
            <ac:spMk id="7" creationId="{5162B801-69F6-8810-3BEC-2A1FE0B66A48}"/>
          </ac:spMkLst>
        </pc:spChg>
      </pc:sldChg>
      <pc:sldChg chg="modNotesTx">
        <pc:chgData name="Lena Gillies" userId="07ef8966-3ecf-4acb-a93f-6550d08a8e41" providerId="ADAL" clId="{4B3A46A6-8201-4B15-99CB-57CB64C97B50}" dt="2026-09-02T14:09:46.214" v="21" actId="20577"/>
        <pc:sldMkLst>
          <pc:docMk/>
          <pc:sldMk cId="1298062793" sldId="265"/>
        </pc:sldMkLst>
      </pc:sldChg>
      <pc:sldChg chg="modSp mod">
        <pc:chgData name="Lena Gillies" userId="07ef8966-3ecf-4acb-a93f-6550d08a8e41" providerId="ADAL" clId="{4B3A46A6-8201-4B15-99CB-57CB64C97B50}" dt="2026-09-02T14:11:38.606" v="29" actId="207"/>
        <pc:sldMkLst>
          <pc:docMk/>
          <pc:sldMk cId="175162349" sldId="267"/>
        </pc:sldMkLst>
        <pc:spChg chg="mod">
          <ac:chgData name="Lena Gillies" userId="07ef8966-3ecf-4acb-a93f-6550d08a8e41" providerId="ADAL" clId="{4B3A46A6-8201-4B15-99CB-57CB64C97B50}" dt="2026-09-02T14:11:38.606" v="29" actId="207"/>
          <ac:spMkLst>
            <pc:docMk/>
            <pc:sldMk cId="175162349" sldId="267"/>
            <ac:spMk id="23" creationId="{9AA40DA0-B320-6322-CA0F-2FD659E4FE29}"/>
          </ac:spMkLst>
        </pc:spChg>
      </pc:sldChg>
      <pc:sldChg chg="modSp mod">
        <pc:chgData name="Lena Gillies" userId="07ef8966-3ecf-4acb-a93f-6550d08a8e41" providerId="ADAL" clId="{4B3A46A6-8201-4B15-99CB-57CB64C97B50}" dt="2026-09-02T14:16:40.173" v="128" actId="20577"/>
        <pc:sldMkLst>
          <pc:docMk/>
          <pc:sldMk cId="2513373506" sldId="298"/>
        </pc:sldMkLst>
        <pc:spChg chg="mod">
          <ac:chgData name="Lena Gillies" userId="07ef8966-3ecf-4acb-a93f-6550d08a8e41" providerId="ADAL" clId="{4B3A46A6-8201-4B15-99CB-57CB64C97B50}" dt="2026-09-02T14:16:40.173" v="128" actId="20577"/>
          <ac:spMkLst>
            <pc:docMk/>
            <pc:sldMk cId="2513373506" sldId="298"/>
            <ac:spMk id="7" creationId="{86E17C63-4EEE-AAB0-D58F-11BD4C50226C}"/>
          </ac:spMkLst>
        </pc:spChg>
      </pc:sldChg>
      <pc:sldChg chg="modSp mod">
        <pc:chgData name="Lena Gillies" userId="07ef8966-3ecf-4acb-a93f-6550d08a8e41" providerId="ADAL" clId="{4B3A46A6-8201-4B15-99CB-57CB64C97B50}" dt="2026-09-02T14:10:56.550" v="26" actId="113"/>
        <pc:sldMkLst>
          <pc:docMk/>
          <pc:sldMk cId="3553322321" sldId="299"/>
        </pc:sldMkLst>
        <pc:spChg chg="mod">
          <ac:chgData name="Lena Gillies" userId="07ef8966-3ecf-4acb-a93f-6550d08a8e41" providerId="ADAL" clId="{4B3A46A6-8201-4B15-99CB-57CB64C97B50}" dt="2026-09-02T14:10:56.550" v="26" actId="113"/>
          <ac:spMkLst>
            <pc:docMk/>
            <pc:sldMk cId="3553322321" sldId="299"/>
            <ac:spMk id="7" creationId="{57140DCE-B50F-0753-BC7D-2D26CD340B74}"/>
          </ac:spMkLst>
        </pc:spChg>
      </pc:sldChg>
      <pc:sldChg chg="modSp mod">
        <pc:chgData name="Lena Gillies" userId="07ef8966-3ecf-4acb-a93f-6550d08a8e41" providerId="ADAL" clId="{4B3A46A6-8201-4B15-99CB-57CB64C97B50}" dt="2026-09-02T14:16:32.348" v="127" actId="1035"/>
        <pc:sldMkLst>
          <pc:docMk/>
          <pc:sldMk cId="1056328871" sldId="301"/>
        </pc:sldMkLst>
        <pc:spChg chg="mod">
          <ac:chgData name="Lena Gillies" userId="07ef8966-3ecf-4acb-a93f-6550d08a8e41" providerId="ADAL" clId="{4B3A46A6-8201-4B15-99CB-57CB64C97B50}" dt="2026-09-02T14:16:32.348" v="127" actId="1035"/>
          <ac:spMkLst>
            <pc:docMk/>
            <pc:sldMk cId="1056328871" sldId="301"/>
            <ac:spMk id="7" creationId="{C10014BE-7B3F-10B1-C14E-E886E3E5FE99}"/>
          </ac:spMkLst>
        </pc:spChg>
      </pc:sldChg>
    </pc:docChg>
  </pc:docChgLst>
  <pc:docChgLst>
    <pc:chgData name="Sue Bowen" userId="728c1cdb-6f21-4772-b289-ee4c920cf0c7" providerId="ADAL" clId="{7062AB53-E556-4942-AA3E-81D265973A62}"/>
    <pc:docChg chg="modSld">
      <pc:chgData name="Sue Bowen" userId="728c1cdb-6f21-4772-b289-ee4c920cf0c7" providerId="ADAL" clId="{7062AB53-E556-4942-AA3E-81D265973A62}" dt="2026-09-02T15:45:02.361" v="18" actId="1076"/>
      <pc:docMkLst>
        <pc:docMk/>
      </pc:docMkLst>
      <pc:sldChg chg="addSp modSp mod">
        <pc:chgData name="Sue Bowen" userId="728c1cdb-6f21-4772-b289-ee4c920cf0c7" providerId="ADAL" clId="{7062AB53-E556-4942-AA3E-81D265973A62}" dt="2026-09-02T15:43:15.725" v="1" actId="1076"/>
        <pc:sldMkLst>
          <pc:docMk/>
          <pc:sldMk cId="4119048463" sldId="257"/>
        </pc:sldMkLst>
        <pc:spChg chg="add mod">
          <ac:chgData name="Sue Bowen" userId="728c1cdb-6f21-4772-b289-ee4c920cf0c7" providerId="ADAL" clId="{7062AB53-E556-4942-AA3E-81D265973A62}" dt="2026-09-02T15:43:15.725" v="1" actId="1076"/>
          <ac:spMkLst>
            <pc:docMk/>
            <pc:sldMk cId="4119048463" sldId="257"/>
            <ac:spMk id="2" creationId="{6E934440-F540-1551-AC93-4A2C0D84B858}"/>
          </ac:spMkLst>
        </pc:spChg>
      </pc:sldChg>
      <pc:sldChg chg="addSp modSp mod">
        <pc:chgData name="Sue Bowen" userId="728c1cdb-6f21-4772-b289-ee4c920cf0c7" providerId="ADAL" clId="{7062AB53-E556-4942-AA3E-81D265973A62}" dt="2026-09-02T15:43:29.506" v="3" actId="1076"/>
        <pc:sldMkLst>
          <pc:docMk/>
          <pc:sldMk cId="403000068" sldId="260"/>
        </pc:sldMkLst>
        <pc:spChg chg="add mod">
          <ac:chgData name="Sue Bowen" userId="728c1cdb-6f21-4772-b289-ee4c920cf0c7" providerId="ADAL" clId="{7062AB53-E556-4942-AA3E-81D265973A62}" dt="2026-09-02T15:43:29.506" v="3" actId="1076"/>
          <ac:spMkLst>
            <pc:docMk/>
            <pc:sldMk cId="403000068" sldId="260"/>
            <ac:spMk id="2" creationId="{6E934440-F540-1551-AC93-4A2C0D84B858}"/>
          </ac:spMkLst>
        </pc:spChg>
      </pc:sldChg>
      <pc:sldChg chg="addSp mod">
        <pc:chgData name="Sue Bowen" userId="728c1cdb-6f21-4772-b289-ee4c920cf0c7" providerId="ADAL" clId="{7062AB53-E556-4942-AA3E-81D265973A62}" dt="2026-09-02T15:43:45.595" v="6" actId="22"/>
        <pc:sldMkLst>
          <pc:docMk/>
          <pc:sldMk cId="3619285341" sldId="264"/>
        </pc:sldMkLst>
        <pc:spChg chg="add">
          <ac:chgData name="Sue Bowen" userId="728c1cdb-6f21-4772-b289-ee4c920cf0c7" providerId="ADAL" clId="{7062AB53-E556-4942-AA3E-81D265973A62}" dt="2026-09-02T15:43:45.595" v="6" actId="22"/>
          <ac:spMkLst>
            <pc:docMk/>
            <pc:sldMk cId="3619285341" sldId="264"/>
            <ac:spMk id="8" creationId="{EEFD9D73-C71D-8AF1-8FDB-B223BE372FC8}"/>
          </ac:spMkLst>
        </pc:spChg>
      </pc:sldChg>
      <pc:sldChg chg="addSp modSp mod">
        <pc:chgData name="Sue Bowen" userId="728c1cdb-6f21-4772-b289-ee4c920cf0c7" providerId="ADAL" clId="{7062AB53-E556-4942-AA3E-81D265973A62}" dt="2026-09-02T15:43:41.249" v="5" actId="22"/>
        <pc:sldMkLst>
          <pc:docMk/>
          <pc:sldMk cId="1298062793" sldId="265"/>
        </pc:sldMkLst>
        <pc:spChg chg="mod">
          <ac:chgData name="Sue Bowen" userId="728c1cdb-6f21-4772-b289-ee4c920cf0c7" providerId="ADAL" clId="{7062AB53-E556-4942-AA3E-81D265973A62}" dt="2026-09-02T15:43:39.217" v="4" actId="1076"/>
          <ac:spMkLst>
            <pc:docMk/>
            <pc:sldMk cId="1298062793" sldId="265"/>
            <ac:spMk id="2" creationId="{884CB8FA-04E4-268F-6B83-7F5E02DB6C73}"/>
          </ac:spMkLst>
        </pc:spChg>
        <pc:spChg chg="add">
          <ac:chgData name="Sue Bowen" userId="728c1cdb-6f21-4772-b289-ee4c920cf0c7" providerId="ADAL" clId="{7062AB53-E556-4942-AA3E-81D265973A62}" dt="2026-09-02T15:43:41.249" v="5" actId="22"/>
          <ac:spMkLst>
            <pc:docMk/>
            <pc:sldMk cId="1298062793" sldId="265"/>
            <ac:spMk id="7" creationId="{836B378D-916C-062E-9B39-DE322AD49C54}"/>
          </ac:spMkLst>
        </pc:spChg>
      </pc:sldChg>
      <pc:sldChg chg="addSp mod">
        <pc:chgData name="Sue Bowen" userId="728c1cdb-6f21-4772-b289-ee4c920cf0c7" providerId="ADAL" clId="{7062AB53-E556-4942-AA3E-81D265973A62}" dt="2026-09-02T15:44:19.088" v="11" actId="22"/>
        <pc:sldMkLst>
          <pc:docMk/>
          <pc:sldMk cId="175162349" sldId="267"/>
        </pc:sldMkLst>
        <pc:spChg chg="add">
          <ac:chgData name="Sue Bowen" userId="728c1cdb-6f21-4772-b289-ee4c920cf0c7" providerId="ADAL" clId="{7062AB53-E556-4942-AA3E-81D265973A62}" dt="2026-09-02T15:44:19.088" v="11" actId="22"/>
          <ac:spMkLst>
            <pc:docMk/>
            <pc:sldMk cId="175162349" sldId="267"/>
            <ac:spMk id="6" creationId="{04702FC8-6448-ECD4-6144-832F32970C1E}"/>
          </ac:spMkLst>
        </pc:spChg>
      </pc:sldChg>
      <pc:sldChg chg="addSp mod">
        <pc:chgData name="Sue Bowen" userId="728c1cdb-6f21-4772-b289-ee4c920cf0c7" providerId="ADAL" clId="{7062AB53-E556-4942-AA3E-81D265973A62}" dt="2026-09-02T15:44:06.685" v="8" actId="22"/>
        <pc:sldMkLst>
          <pc:docMk/>
          <pc:sldMk cId="511527670" sldId="268"/>
        </pc:sldMkLst>
        <pc:spChg chg="add">
          <ac:chgData name="Sue Bowen" userId="728c1cdb-6f21-4772-b289-ee4c920cf0c7" providerId="ADAL" clId="{7062AB53-E556-4942-AA3E-81D265973A62}" dt="2026-09-02T15:44:06.685" v="8" actId="22"/>
          <ac:spMkLst>
            <pc:docMk/>
            <pc:sldMk cId="511527670" sldId="268"/>
            <ac:spMk id="9" creationId="{9E8B0DB3-4666-559A-D16C-D9D49ED34EAC}"/>
          </ac:spMkLst>
        </pc:spChg>
      </pc:sldChg>
      <pc:sldChg chg="addSp mod">
        <pc:chgData name="Sue Bowen" userId="728c1cdb-6f21-4772-b289-ee4c920cf0c7" providerId="ADAL" clId="{7062AB53-E556-4942-AA3E-81D265973A62}" dt="2026-09-02T15:44:10.700" v="9" actId="22"/>
        <pc:sldMkLst>
          <pc:docMk/>
          <pc:sldMk cId="3566512756" sldId="269"/>
        </pc:sldMkLst>
        <pc:spChg chg="add">
          <ac:chgData name="Sue Bowen" userId="728c1cdb-6f21-4772-b289-ee4c920cf0c7" providerId="ADAL" clId="{7062AB53-E556-4942-AA3E-81D265973A62}" dt="2026-09-02T15:44:10.700" v="9" actId="22"/>
          <ac:spMkLst>
            <pc:docMk/>
            <pc:sldMk cId="3566512756" sldId="269"/>
            <ac:spMk id="7" creationId="{A6495A28-3983-FD78-9A8E-133C2C860339}"/>
          </ac:spMkLst>
        </pc:spChg>
      </pc:sldChg>
      <pc:sldChg chg="addSp mod">
        <pc:chgData name="Sue Bowen" userId="728c1cdb-6f21-4772-b289-ee4c920cf0c7" providerId="ADAL" clId="{7062AB53-E556-4942-AA3E-81D265973A62}" dt="2026-09-02T15:44:14.420" v="10" actId="22"/>
        <pc:sldMkLst>
          <pc:docMk/>
          <pc:sldMk cId="83772289" sldId="272"/>
        </pc:sldMkLst>
        <pc:spChg chg="add">
          <ac:chgData name="Sue Bowen" userId="728c1cdb-6f21-4772-b289-ee4c920cf0c7" providerId="ADAL" clId="{7062AB53-E556-4942-AA3E-81D265973A62}" dt="2026-09-02T15:44:14.420" v="10" actId="22"/>
          <ac:spMkLst>
            <pc:docMk/>
            <pc:sldMk cId="83772289" sldId="272"/>
            <ac:spMk id="6" creationId="{E50A383E-2037-C876-2EBA-BF549E5AD054}"/>
          </ac:spMkLst>
        </pc:spChg>
      </pc:sldChg>
      <pc:sldChg chg="addSp mod">
        <pc:chgData name="Sue Bowen" userId="728c1cdb-6f21-4772-b289-ee4c920cf0c7" providerId="ADAL" clId="{7062AB53-E556-4942-AA3E-81D265973A62}" dt="2026-09-02T15:44:41.470" v="15" actId="22"/>
        <pc:sldMkLst>
          <pc:docMk/>
          <pc:sldMk cId="1933319800" sldId="288"/>
        </pc:sldMkLst>
        <pc:spChg chg="add">
          <ac:chgData name="Sue Bowen" userId="728c1cdb-6f21-4772-b289-ee4c920cf0c7" providerId="ADAL" clId="{7062AB53-E556-4942-AA3E-81D265973A62}" dt="2026-09-02T15:44:41.470" v="15" actId="22"/>
          <ac:spMkLst>
            <pc:docMk/>
            <pc:sldMk cId="1933319800" sldId="288"/>
            <ac:spMk id="7" creationId="{855E621A-8DE0-8E3D-BDA4-960F1376C38D}"/>
          </ac:spMkLst>
        </pc:spChg>
      </pc:sldChg>
      <pc:sldChg chg="addSp mod">
        <pc:chgData name="Sue Bowen" userId="728c1cdb-6f21-4772-b289-ee4c920cf0c7" providerId="ADAL" clId="{7062AB53-E556-4942-AA3E-81D265973A62}" dt="2026-09-02T15:44:30.427" v="13" actId="22"/>
        <pc:sldMkLst>
          <pc:docMk/>
          <pc:sldMk cId="1692291054" sldId="294"/>
        </pc:sldMkLst>
        <pc:spChg chg="add">
          <ac:chgData name="Sue Bowen" userId="728c1cdb-6f21-4772-b289-ee4c920cf0c7" providerId="ADAL" clId="{7062AB53-E556-4942-AA3E-81D265973A62}" dt="2026-09-02T15:44:30.427" v="13" actId="22"/>
          <ac:spMkLst>
            <pc:docMk/>
            <pc:sldMk cId="1692291054" sldId="294"/>
            <ac:spMk id="6" creationId="{AD119147-5C20-7063-5A3B-615DEFA7DA03}"/>
          </ac:spMkLst>
        </pc:spChg>
      </pc:sldChg>
      <pc:sldChg chg="addSp mod">
        <pc:chgData name="Sue Bowen" userId="728c1cdb-6f21-4772-b289-ee4c920cf0c7" providerId="ADAL" clId="{7062AB53-E556-4942-AA3E-81D265973A62}" dt="2026-09-02T15:44:35.930" v="14" actId="22"/>
        <pc:sldMkLst>
          <pc:docMk/>
          <pc:sldMk cId="3171829343" sldId="295"/>
        </pc:sldMkLst>
        <pc:spChg chg="add">
          <ac:chgData name="Sue Bowen" userId="728c1cdb-6f21-4772-b289-ee4c920cf0c7" providerId="ADAL" clId="{7062AB53-E556-4942-AA3E-81D265973A62}" dt="2026-09-02T15:44:35.930" v="14" actId="22"/>
          <ac:spMkLst>
            <pc:docMk/>
            <pc:sldMk cId="3171829343" sldId="295"/>
            <ac:spMk id="6" creationId="{187ACF2E-EB24-4801-BBC0-013D77D1B7A9}"/>
          </ac:spMkLst>
        </pc:spChg>
      </pc:sldChg>
      <pc:sldChg chg="addSp mod">
        <pc:chgData name="Sue Bowen" userId="728c1cdb-6f21-4772-b289-ee4c920cf0c7" providerId="ADAL" clId="{7062AB53-E556-4942-AA3E-81D265973A62}" dt="2026-09-02T15:44:46.802" v="16" actId="22"/>
        <pc:sldMkLst>
          <pc:docMk/>
          <pc:sldMk cId="2513373506" sldId="298"/>
        </pc:sldMkLst>
        <pc:spChg chg="add">
          <ac:chgData name="Sue Bowen" userId="728c1cdb-6f21-4772-b289-ee4c920cf0c7" providerId="ADAL" clId="{7062AB53-E556-4942-AA3E-81D265973A62}" dt="2026-09-02T15:44:46.802" v="16" actId="22"/>
          <ac:spMkLst>
            <pc:docMk/>
            <pc:sldMk cId="2513373506" sldId="298"/>
            <ac:spMk id="6" creationId="{A87ADEE3-F4D6-504A-870D-071297D697DA}"/>
          </ac:spMkLst>
        </pc:spChg>
      </pc:sldChg>
      <pc:sldChg chg="addSp mod">
        <pc:chgData name="Sue Bowen" userId="728c1cdb-6f21-4772-b289-ee4c920cf0c7" providerId="ADAL" clId="{7062AB53-E556-4942-AA3E-81D265973A62}" dt="2026-09-02T15:43:54.765" v="7" actId="22"/>
        <pc:sldMkLst>
          <pc:docMk/>
          <pc:sldMk cId="3553322321" sldId="299"/>
        </pc:sldMkLst>
        <pc:spChg chg="add">
          <ac:chgData name="Sue Bowen" userId="728c1cdb-6f21-4772-b289-ee4c920cf0c7" providerId="ADAL" clId="{7062AB53-E556-4942-AA3E-81D265973A62}" dt="2026-09-02T15:43:54.765" v="7" actId="22"/>
          <ac:spMkLst>
            <pc:docMk/>
            <pc:sldMk cId="3553322321" sldId="299"/>
            <ac:spMk id="8" creationId="{57B14C7D-9FA1-6F5A-1655-0F64C9F1288F}"/>
          </ac:spMkLst>
        </pc:spChg>
      </pc:sldChg>
      <pc:sldChg chg="addSp mod">
        <pc:chgData name="Sue Bowen" userId="728c1cdb-6f21-4772-b289-ee4c920cf0c7" providerId="ADAL" clId="{7062AB53-E556-4942-AA3E-81D265973A62}" dt="2026-09-02T15:44:25.641" v="12" actId="22"/>
        <pc:sldMkLst>
          <pc:docMk/>
          <pc:sldMk cId="175803709" sldId="300"/>
        </pc:sldMkLst>
        <pc:spChg chg="add">
          <ac:chgData name="Sue Bowen" userId="728c1cdb-6f21-4772-b289-ee4c920cf0c7" providerId="ADAL" clId="{7062AB53-E556-4942-AA3E-81D265973A62}" dt="2026-09-02T15:44:25.641" v="12" actId="22"/>
          <ac:spMkLst>
            <pc:docMk/>
            <pc:sldMk cId="175803709" sldId="300"/>
            <ac:spMk id="6" creationId="{8B123966-15E4-76F0-B34E-8AD4531E8C81}"/>
          </ac:spMkLst>
        </pc:spChg>
      </pc:sldChg>
      <pc:sldChg chg="addSp modSp mod">
        <pc:chgData name="Sue Bowen" userId="728c1cdb-6f21-4772-b289-ee4c920cf0c7" providerId="ADAL" clId="{7062AB53-E556-4942-AA3E-81D265973A62}" dt="2026-09-02T15:45:02.361" v="18" actId="1076"/>
        <pc:sldMkLst>
          <pc:docMk/>
          <pc:sldMk cId="1056328871" sldId="301"/>
        </pc:sldMkLst>
        <pc:spChg chg="add">
          <ac:chgData name="Sue Bowen" userId="728c1cdb-6f21-4772-b289-ee4c920cf0c7" providerId="ADAL" clId="{7062AB53-E556-4942-AA3E-81D265973A62}" dt="2026-09-02T15:44:52.461" v="17" actId="22"/>
          <ac:spMkLst>
            <pc:docMk/>
            <pc:sldMk cId="1056328871" sldId="301"/>
            <ac:spMk id="6" creationId="{27E06166-B85C-12F0-AD03-D8CBBE93DDDC}"/>
          </ac:spMkLst>
        </pc:spChg>
      </pc:sldChg>
    </pc:docChg>
  </pc:docChgLst>
  <pc:docChgLst>
    <pc:chgData name="Katie Carmichael" userId="310694ae-2817-4bc2-86bc-350fec32f862" providerId="ADAL" clId="{4EA72858-3AD9-406B-9C69-72F898ABCA97}"/>
    <pc:docChg chg="custSel modSld">
      <pc:chgData name="Katie Carmichael" userId="310694ae-2817-4bc2-86bc-350fec32f862" providerId="ADAL" clId="{4EA72858-3AD9-406B-9C69-72F898ABCA97}" dt="2026-09-09T11:27:06.761" v="23" actId="1076"/>
      <pc:docMkLst>
        <pc:docMk/>
      </pc:docMkLst>
      <pc:sldChg chg="addSp delSp modSp mod">
        <pc:chgData name="Katie Carmichael" userId="310694ae-2817-4bc2-86bc-350fec32f862" providerId="ADAL" clId="{4EA72858-3AD9-406B-9C69-72F898ABCA97}" dt="2026-09-09T11:27:06.761" v="23" actId="1076"/>
        <pc:sldMkLst>
          <pc:docMk/>
          <pc:sldMk cId="4119048463" sldId="257"/>
        </pc:sldMkLst>
        <pc:spChg chg="mod">
          <ac:chgData name="Katie Carmichael" userId="310694ae-2817-4bc2-86bc-350fec32f862" providerId="ADAL" clId="{4EA72858-3AD9-406B-9C69-72F898ABCA97}" dt="2026-09-09T11:26:40.778" v="16" actId="1076"/>
          <ac:spMkLst>
            <pc:docMk/>
            <pc:sldMk cId="4119048463" sldId="257"/>
            <ac:spMk id="5" creationId="{443D18C0-3F6F-AE83-C8B4-1CFAC5A49A46}"/>
          </ac:spMkLst>
        </pc:spChg>
        <pc:spChg chg="del">
          <ac:chgData name="Katie Carmichael" userId="310694ae-2817-4bc2-86bc-350fec32f862" providerId="ADAL" clId="{4EA72858-3AD9-406B-9C69-72F898ABCA97}" dt="2026-09-09T11:26:20.602" v="11" actId="478"/>
          <ac:spMkLst>
            <pc:docMk/>
            <pc:sldMk cId="4119048463" sldId="257"/>
            <ac:spMk id="7" creationId="{B0680D81-4538-42F2-8182-D376965EE8C9}"/>
          </ac:spMkLst>
        </pc:spChg>
        <pc:spChg chg="mod">
          <ac:chgData name="Katie Carmichael" userId="310694ae-2817-4bc2-86bc-350fec32f862" providerId="ADAL" clId="{4EA72858-3AD9-406B-9C69-72F898ABCA97}" dt="2026-09-09T11:27:06.761" v="23" actId="1076"/>
          <ac:spMkLst>
            <pc:docMk/>
            <pc:sldMk cId="4119048463" sldId="257"/>
            <ac:spMk id="9" creationId="{4C0995DD-5682-AE70-C1C3-DB079939DAC6}"/>
          </ac:spMkLst>
        </pc:spChg>
        <pc:spChg chg="mod">
          <ac:chgData name="Katie Carmichael" userId="310694ae-2817-4bc2-86bc-350fec32f862" providerId="ADAL" clId="{4EA72858-3AD9-406B-9C69-72F898ABCA97}" dt="2026-09-09T10:50:41.554" v="0" actId="207"/>
          <ac:spMkLst>
            <pc:docMk/>
            <pc:sldMk cId="4119048463" sldId="257"/>
            <ac:spMk id="23" creationId="{A3316C59-E71A-312E-99B3-38BBD1B5549B}"/>
          </ac:spMkLst>
        </pc:spChg>
        <pc:picChg chg="add mod">
          <ac:chgData name="Katie Carmichael" userId="310694ae-2817-4bc2-86bc-350fec32f862" providerId="ADAL" clId="{4EA72858-3AD9-406B-9C69-72F898ABCA97}" dt="2026-09-09T11:26:25.651" v="13" actId="1076"/>
          <ac:picMkLst>
            <pc:docMk/>
            <pc:sldMk cId="4119048463" sldId="257"/>
            <ac:picMk id="4" creationId="{D480F456-D4D2-128E-25BF-8641B72369E3}"/>
          </ac:picMkLst>
        </pc:picChg>
      </pc:sldChg>
      <pc:sldChg chg="delSp mod">
        <pc:chgData name="Katie Carmichael" userId="310694ae-2817-4bc2-86bc-350fec32f862" providerId="ADAL" clId="{4EA72858-3AD9-406B-9C69-72F898ABCA97}" dt="2026-09-09T10:51:37.408" v="4" actId="478"/>
        <pc:sldMkLst>
          <pc:docMk/>
          <pc:sldMk cId="403000068" sldId="260"/>
        </pc:sldMkLst>
        <pc:picChg chg="del">
          <ac:chgData name="Katie Carmichael" userId="310694ae-2817-4bc2-86bc-350fec32f862" providerId="ADAL" clId="{4EA72858-3AD9-406B-9C69-72F898ABCA97}" dt="2026-09-09T10:51:37.408" v="4" actId="478"/>
          <ac:picMkLst>
            <pc:docMk/>
            <pc:sldMk cId="403000068" sldId="260"/>
            <ac:picMk id="10" creationId="{0283A617-18C5-3CFB-AE92-0DD8CD5B4CD5}"/>
          </ac:picMkLst>
        </pc:picChg>
      </pc:sldChg>
      <pc:sldChg chg="modSp mod">
        <pc:chgData name="Katie Carmichael" userId="310694ae-2817-4bc2-86bc-350fec32f862" providerId="ADAL" clId="{4EA72858-3AD9-406B-9C69-72F898ABCA97}" dt="2026-09-09T10:52:19.789" v="5" actId="2711"/>
        <pc:sldMkLst>
          <pc:docMk/>
          <pc:sldMk cId="3171829343" sldId="295"/>
        </pc:sldMkLst>
        <pc:spChg chg="mod">
          <ac:chgData name="Katie Carmichael" userId="310694ae-2817-4bc2-86bc-350fec32f862" providerId="ADAL" clId="{4EA72858-3AD9-406B-9C69-72F898ABCA97}" dt="2026-09-09T10:52:19.789" v="5" actId="2711"/>
          <ac:spMkLst>
            <pc:docMk/>
            <pc:sldMk cId="3171829343" sldId="295"/>
            <ac:spMk id="2" creationId="{3355E3E3-CAD9-268F-09DB-8E15A3FAC727}"/>
          </ac:spMkLst>
        </pc:spChg>
      </pc:sldChg>
      <pc:sldChg chg="delSp mod">
        <pc:chgData name="Katie Carmichael" userId="310694ae-2817-4bc2-86bc-350fec32f862" providerId="ADAL" clId="{4EA72858-3AD9-406B-9C69-72F898ABCA97}" dt="2026-09-09T10:52:39.905" v="6" actId="478"/>
        <pc:sldMkLst>
          <pc:docMk/>
          <pc:sldMk cId="2513373506" sldId="298"/>
        </pc:sldMkLst>
        <pc:picChg chg="del">
          <ac:chgData name="Katie Carmichael" userId="310694ae-2817-4bc2-86bc-350fec32f862" providerId="ADAL" clId="{4EA72858-3AD9-406B-9C69-72F898ABCA97}" dt="2026-09-09T10:52:39.905" v="6" actId="478"/>
          <ac:picMkLst>
            <pc:docMk/>
            <pc:sldMk cId="2513373506" sldId="298"/>
            <ac:picMk id="10" creationId="{54A8B24C-6FF7-AF5C-A1DB-56924EFD16F4}"/>
          </ac:picMkLst>
        </pc:picChg>
      </pc:sldChg>
      <pc:sldChg chg="delSp modSp mod">
        <pc:chgData name="Katie Carmichael" userId="310694ae-2817-4bc2-86bc-350fec32f862" providerId="ADAL" clId="{4EA72858-3AD9-406B-9C69-72F898ABCA97}" dt="2026-09-09T10:52:54.807" v="9" actId="1076"/>
        <pc:sldMkLst>
          <pc:docMk/>
          <pc:sldMk cId="1056328871" sldId="301"/>
        </pc:sldMkLst>
        <pc:spChg chg="mod">
          <ac:chgData name="Katie Carmichael" userId="310694ae-2817-4bc2-86bc-350fec32f862" providerId="ADAL" clId="{4EA72858-3AD9-406B-9C69-72F898ABCA97}" dt="2026-09-09T10:52:54.807" v="9" actId="1076"/>
          <ac:spMkLst>
            <pc:docMk/>
            <pc:sldMk cId="1056328871" sldId="301"/>
            <ac:spMk id="7" creationId="{C10014BE-7B3F-10B1-C14E-E886E3E5FE99}"/>
          </ac:spMkLst>
        </pc:spChg>
        <pc:picChg chg="del">
          <ac:chgData name="Katie Carmichael" userId="310694ae-2817-4bc2-86bc-350fec32f862" providerId="ADAL" clId="{4EA72858-3AD9-406B-9C69-72F898ABCA97}" dt="2026-09-09T10:52:42.241" v="7" actId="478"/>
          <ac:picMkLst>
            <pc:docMk/>
            <pc:sldMk cId="1056328871" sldId="301"/>
            <ac:picMk id="10" creationId="{BAFD83FD-5B51-177C-15F7-01A4DB36D2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182FF-8BA5-4EAE-8D3A-D93EB131CB53}"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8D245-367E-4181-8062-80BB48C07E31}" type="slidenum">
              <a:rPr lang="en-GB" smtClean="0"/>
              <a:t>‹#›</a:t>
            </a:fld>
            <a:endParaRPr lang="en-GB"/>
          </a:p>
        </p:txBody>
      </p:sp>
    </p:spTree>
    <p:extLst>
      <p:ext uri="{BB962C8B-B14F-4D97-AF65-F5344CB8AC3E}">
        <p14:creationId xmlns:p14="http://schemas.microsoft.com/office/powerpoint/2010/main" val="52557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2</a:t>
            </a:fld>
            <a:endParaRPr lang="en-GB"/>
          </a:p>
        </p:txBody>
      </p:sp>
    </p:spTree>
    <p:extLst>
      <p:ext uri="{BB962C8B-B14F-4D97-AF65-F5344CB8AC3E}">
        <p14:creationId xmlns:p14="http://schemas.microsoft.com/office/powerpoint/2010/main" val="3128176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46742-472B-FF69-81D5-B364A5F16A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D52EA-9563-FB81-990C-11618CF3E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45455-6DB8-6227-F4C9-545FF3C0AB5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834688-98C2-5153-6FAF-728FEA57D83F}"/>
              </a:ext>
            </a:extLst>
          </p:cNvPr>
          <p:cNvSpPr>
            <a:spLocks noGrp="1"/>
          </p:cNvSpPr>
          <p:nvPr>
            <p:ph type="sldNum" sz="quarter" idx="5"/>
          </p:nvPr>
        </p:nvSpPr>
        <p:spPr/>
        <p:txBody>
          <a:bodyPr/>
          <a:lstStyle/>
          <a:p>
            <a:fld id="{DAA8D245-367E-4181-8062-80BB48C07E31}" type="slidenum">
              <a:rPr lang="en-GB" smtClean="0"/>
              <a:t>11</a:t>
            </a:fld>
            <a:endParaRPr lang="en-GB"/>
          </a:p>
        </p:txBody>
      </p:sp>
    </p:spTree>
    <p:extLst>
      <p:ext uri="{BB962C8B-B14F-4D97-AF65-F5344CB8AC3E}">
        <p14:creationId xmlns:p14="http://schemas.microsoft.com/office/powerpoint/2010/main" val="1369142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A8C8-E0A5-9B6A-B68E-6369045E2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02F63-EC83-3C45-29B5-03C0B8CB7A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E6121-16DB-52E2-CD8B-D6A60AF927A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F72FFA9-1516-A59E-A982-FECC004D7945}"/>
              </a:ext>
            </a:extLst>
          </p:cNvPr>
          <p:cNvSpPr>
            <a:spLocks noGrp="1"/>
          </p:cNvSpPr>
          <p:nvPr>
            <p:ph type="sldNum" sz="quarter" idx="5"/>
          </p:nvPr>
        </p:nvSpPr>
        <p:spPr/>
        <p:txBody>
          <a:bodyPr/>
          <a:lstStyle/>
          <a:p>
            <a:fld id="{DAA8D245-367E-4181-8062-80BB48C07E31}" type="slidenum">
              <a:rPr lang="en-GB" smtClean="0"/>
              <a:t>12</a:t>
            </a:fld>
            <a:endParaRPr lang="en-GB"/>
          </a:p>
        </p:txBody>
      </p:sp>
    </p:spTree>
    <p:extLst>
      <p:ext uri="{BB962C8B-B14F-4D97-AF65-F5344CB8AC3E}">
        <p14:creationId xmlns:p14="http://schemas.microsoft.com/office/powerpoint/2010/main" val="1012015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60CF3-8748-C193-2038-A72262267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1B4A57-815F-0140-5442-DA2F2284EA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F6DD2-5DC8-01A8-8099-389C4F2BA5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E4D356A-6747-1FF0-708D-8AFED68E474B}"/>
              </a:ext>
            </a:extLst>
          </p:cNvPr>
          <p:cNvSpPr>
            <a:spLocks noGrp="1"/>
          </p:cNvSpPr>
          <p:nvPr>
            <p:ph type="sldNum" sz="quarter" idx="5"/>
          </p:nvPr>
        </p:nvSpPr>
        <p:spPr/>
        <p:txBody>
          <a:bodyPr/>
          <a:lstStyle/>
          <a:p>
            <a:fld id="{DAA8D245-367E-4181-8062-80BB48C07E31}" type="slidenum">
              <a:rPr lang="en-GB" smtClean="0"/>
              <a:t>13</a:t>
            </a:fld>
            <a:endParaRPr lang="en-GB"/>
          </a:p>
        </p:txBody>
      </p:sp>
    </p:spTree>
    <p:extLst>
      <p:ext uri="{BB962C8B-B14F-4D97-AF65-F5344CB8AC3E}">
        <p14:creationId xmlns:p14="http://schemas.microsoft.com/office/powerpoint/2010/main" val="557506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FC62-1532-BEA5-5725-315227B17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3E283-2785-38F1-EF12-453D7647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AE8D4-E239-CD7B-E2A8-C622849E90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9B5481-878C-A239-02D1-1A99081175C6}"/>
              </a:ext>
            </a:extLst>
          </p:cNvPr>
          <p:cNvSpPr>
            <a:spLocks noGrp="1"/>
          </p:cNvSpPr>
          <p:nvPr>
            <p:ph type="sldNum" sz="quarter" idx="5"/>
          </p:nvPr>
        </p:nvSpPr>
        <p:spPr/>
        <p:txBody>
          <a:bodyPr/>
          <a:lstStyle/>
          <a:p>
            <a:fld id="{DAA8D245-367E-4181-8062-80BB48C07E31}" type="slidenum">
              <a:rPr lang="en-GB" smtClean="0"/>
              <a:t>14</a:t>
            </a:fld>
            <a:endParaRPr lang="en-GB"/>
          </a:p>
        </p:txBody>
      </p:sp>
    </p:spTree>
    <p:extLst>
      <p:ext uri="{BB962C8B-B14F-4D97-AF65-F5344CB8AC3E}">
        <p14:creationId xmlns:p14="http://schemas.microsoft.com/office/powerpoint/2010/main" val="4232924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A7D48-7D1F-2A62-5203-25B9C10E9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27BF9-9BA4-39BA-023D-24F1737EBE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F3F7F-4CA9-5FA8-ACD1-9869C04526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9925B7-A5D1-41C9-1E0F-0A26A60FB204}"/>
              </a:ext>
            </a:extLst>
          </p:cNvPr>
          <p:cNvSpPr>
            <a:spLocks noGrp="1"/>
          </p:cNvSpPr>
          <p:nvPr>
            <p:ph type="sldNum" sz="quarter" idx="5"/>
          </p:nvPr>
        </p:nvSpPr>
        <p:spPr/>
        <p:txBody>
          <a:bodyPr/>
          <a:lstStyle/>
          <a:p>
            <a:fld id="{DAA8D245-367E-4181-8062-80BB48C07E31}" type="slidenum">
              <a:rPr lang="en-GB" smtClean="0"/>
              <a:t>15</a:t>
            </a:fld>
            <a:endParaRPr lang="en-GB"/>
          </a:p>
        </p:txBody>
      </p:sp>
    </p:spTree>
    <p:extLst>
      <p:ext uri="{BB962C8B-B14F-4D97-AF65-F5344CB8AC3E}">
        <p14:creationId xmlns:p14="http://schemas.microsoft.com/office/powerpoint/2010/main" val="556985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18909-BFE7-7462-AACF-B72C60269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265D5-4668-F425-B168-A4AF46088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3F532-3960-250A-F077-AFD9C0FB7D8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22515DD-4934-F355-7080-F04F0CF0B58D}"/>
              </a:ext>
            </a:extLst>
          </p:cNvPr>
          <p:cNvSpPr>
            <a:spLocks noGrp="1"/>
          </p:cNvSpPr>
          <p:nvPr>
            <p:ph type="sldNum" sz="quarter" idx="5"/>
          </p:nvPr>
        </p:nvSpPr>
        <p:spPr/>
        <p:txBody>
          <a:bodyPr/>
          <a:lstStyle/>
          <a:p>
            <a:fld id="{DAA8D245-367E-4181-8062-80BB48C07E31}" type="slidenum">
              <a:rPr lang="en-GB" smtClean="0"/>
              <a:t>16</a:t>
            </a:fld>
            <a:endParaRPr lang="en-GB"/>
          </a:p>
        </p:txBody>
      </p:sp>
    </p:spTree>
    <p:extLst>
      <p:ext uri="{BB962C8B-B14F-4D97-AF65-F5344CB8AC3E}">
        <p14:creationId xmlns:p14="http://schemas.microsoft.com/office/powerpoint/2010/main" val="57350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‘Sparklers’ are the people in your life who cheer you on, are happy to listen to you, support you and want the best for you.</a:t>
            </a:r>
          </a:p>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A8D245-367E-4181-8062-80BB48C07E31}" type="slidenum">
              <a:rPr lang="en-GB" smtClean="0"/>
              <a:t>3</a:t>
            </a:fld>
            <a:endParaRPr lang="en-GB"/>
          </a:p>
        </p:txBody>
      </p:sp>
    </p:spTree>
    <p:extLst>
      <p:ext uri="{BB962C8B-B14F-4D97-AF65-F5344CB8AC3E}">
        <p14:creationId xmlns:p14="http://schemas.microsoft.com/office/powerpoint/2010/main" val="3745649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DD148-5845-B115-1F60-380334F47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52832-2FC9-E212-143C-E4DC5A0DB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C7447-1653-04A9-6E7A-C241C07476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A9C02B-F917-9156-C6CE-A5C8E1080217}"/>
              </a:ext>
            </a:extLst>
          </p:cNvPr>
          <p:cNvSpPr>
            <a:spLocks noGrp="1"/>
          </p:cNvSpPr>
          <p:nvPr>
            <p:ph type="sldNum" sz="quarter" idx="5"/>
          </p:nvPr>
        </p:nvSpPr>
        <p:spPr/>
        <p:txBody>
          <a:bodyPr/>
          <a:lstStyle/>
          <a:p>
            <a:fld id="{DAA8D245-367E-4181-8062-80BB48C07E31}" type="slidenum">
              <a:rPr lang="en-GB" smtClean="0"/>
              <a:t>4</a:t>
            </a:fld>
            <a:endParaRPr lang="en-GB"/>
          </a:p>
        </p:txBody>
      </p:sp>
    </p:spTree>
    <p:extLst>
      <p:ext uri="{BB962C8B-B14F-4D97-AF65-F5344CB8AC3E}">
        <p14:creationId xmlns:p14="http://schemas.microsoft.com/office/powerpoint/2010/main" val="1380300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B289-34D8-550A-5DD5-044072E75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E93F8-D79C-838F-9234-A2069871B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30A48-58A6-E609-DFE8-C3CAFF1C977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1A801EF-6887-FD84-AB3D-3C45ABA1F5E6}"/>
              </a:ext>
            </a:extLst>
          </p:cNvPr>
          <p:cNvSpPr>
            <a:spLocks noGrp="1"/>
          </p:cNvSpPr>
          <p:nvPr>
            <p:ph type="sldNum" sz="quarter" idx="5"/>
          </p:nvPr>
        </p:nvSpPr>
        <p:spPr/>
        <p:txBody>
          <a:bodyPr/>
          <a:lstStyle/>
          <a:p>
            <a:fld id="{DAA8D245-367E-4181-8062-80BB48C07E31}" type="slidenum">
              <a:rPr lang="en-GB" smtClean="0"/>
              <a:t>5</a:t>
            </a:fld>
            <a:endParaRPr lang="en-GB"/>
          </a:p>
        </p:txBody>
      </p:sp>
    </p:spTree>
    <p:extLst>
      <p:ext uri="{BB962C8B-B14F-4D97-AF65-F5344CB8AC3E}">
        <p14:creationId xmlns:p14="http://schemas.microsoft.com/office/powerpoint/2010/main" val="2935911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BF69A-9F4B-6639-DF8A-810707BBE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03AC3-42E5-B9EF-54A8-AEE3A97E5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D65FF-8EA8-7034-17E5-199435DEF2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D81567-E585-3982-5A93-BF1F0E5C83F5}"/>
              </a:ext>
            </a:extLst>
          </p:cNvPr>
          <p:cNvSpPr>
            <a:spLocks noGrp="1"/>
          </p:cNvSpPr>
          <p:nvPr>
            <p:ph type="sldNum" sz="quarter" idx="5"/>
          </p:nvPr>
        </p:nvSpPr>
        <p:spPr/>
        <p:txBody>
          <a:bodyPr/>
          <a:lstStyle/>
          <a:p>
            <a:fld id="{DAA8D245-367E-4181-8062-80BB48C07E31}" type="slidenum">
              <a:rPr lang="en-GB" smtClean="0"/>
              <a:t>6</a:t>
            </a:fld>
            <a:endParaRPr lang="en-GB"/>
          </a:p>
        </p:txBody>
      </p:sp>
    </p:spTree>
    <p:extLst>
      <p:ext uri="{BB962C8B-B14F-4D97-AF65-F5344CB8AC3E}">
        <p14:creationId xmlns:p14="http://schemas.microsoft.com/office/powerpoint/2010/main" val="4171798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FA5E7-B57C-8F2A-51E6-6FD428380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614BC-AEFA-27EA-9E70-92D2797AA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7846C-92B0-E4CB-6E13-FADF998451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C9FF31-6AEE-CFE1-917E-FA2B7EF54323}"/>
              </a:ext>
            </a:extLst>
          </p:cNvPr>
          <p:cNvSpPr>
            <a:spLocks noGrp="1"/>
          </p:cNvSpPr>
          <p:nvPr>
            <p:ph type="sldNum" sz="quarter" idx="5"/>
          </p:nvPr>
        </p:nvSpPr>
        <p:spPr/>
        <p:txBody>
          <a:bodyPr/>
          <a:lstStyle/>
          <a:p>
            <a:fld id="{DAA8D245-367E-4181-8062-80BB48C07E31}" type="slidenum">
              <a:rPr lang="en-GB" smtClean="0"/>
              <a:t>7</a:t>
            </a:fld>
            <a:endParaRPr lang="en-GB"/>
          </a:p>
        </p:txBody>
      </p:sp>
    </p:spTree>
    <p:extLst>
      <p:ext uri="{BB962C8B-B14F-4D97-AF65-F5344CB8AC3E}">
        <p14:creationId xmlns:p14="http://schemas.microsoft.com/office/powerpoint/2010/main" val="68166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8</a:t>
            </a:fld>
            <a:endParaRPr lang="en-GB"/>
          </a:p>
        </p:txBody>
      </p:sp>
    </p:spTree>
    <p:extLst>
      <p:ext uri="{BB962C8B-B14F-4D97-AF65-F5344CB8AC3E}">
        <p14:creationId xmlns:p14="http://schemas.microsoft.com/office/powerpoint/2010/main" val="3011433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F92A-1694-F589-881F-3A129EEBF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791D1-25FE-0831-D053-891CC32CE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83DF4-1C9D-453D-C87D-10D5FA83CB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Share the short fable version of Cass and the Little Flower – PDF in Teacher Resources.</a:t>
            </a:r>
            <a:endParaRPr lang="en-GB"/>
          </a:p>
        </p:txBody>
      </p:sp>
      <p:sp>
        <p:nvSpPr>
          <p:cNvPr id="4" name="Slide Number Placeholder 3">
            <a:extLst>
              <a:ext uri="{FF2B5EF4-FFF2-40B4-BE49-F238E27FC236}">
                <a16:creationId xmlns:a16="http://schemas.microsoft.com/office/drawing/2014/main" id="{A556A560-7D7D-E360-263C-7E761418C6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8D245-367E-4181-8062-80BB48C07E3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2064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933738-9F70-4062-8D2C-7F55549C52F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2440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DB8A-72A9-8578-81FF-B01738568F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A222F6-2F7B-1DFE-82E3-49140B1D54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F7B12E4-F390-604A-8102-E1ABE6EBA17F}"/>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CDAA59B7-A660-A82E-49DD-AA1AC700B8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01C21-794F-8D9D-E721-4498DFDC038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453881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B66AE-91BD-C806-CBD5-ADF4E7C3DA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60EA6C-4C4B-8EB2-5B36-C142686968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6ACA26-EBDB-5A8C-B155-2B01F66F6D0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D9B36115-6551-FEBA-9001-779E3F7AEF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2922F3-7AD7-DB28-0F4D-BF65461B39F8}"/>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61318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F798C8-19FA-7705-A108-3447F71467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800A5B-F7D4-6023-EF06-34A0F736B3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F23A4-8012-B428-88B9-197017A2B76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61720893-AB4E-5717-959D-1C54CF5653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BD0ACA-4BB6-076B-688A-8D17C8BE4B90}"/>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73857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770E-66BC-F07D-F65A-5F9437A049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3F7046-3A3F-09D6-CD03-91F7C1E8D5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419D7-1EBA-17E8-4B5C-C90026774A41}"/>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05AB7600-24A3-9DDE-6599-898CD62AE6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2A2BA3-999E-01EA-8ACB-1B4BC8D7894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95263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EAA0-382A-0DDE-B567-DA9BD3D785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88E968-CAB3-EBE2-7CC1-28D9D6666D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6115BA-B3CC-AD17-3DAD-9EE7ABA988C7}"/>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EAA5D4BD-4423-8560-E3A8-1EBAD7867A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AC2A29-9047-1D2C-1B71-540F787B151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47281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F9F3-C1A5-EAD0-8FD9-2E814836D5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15BDCA-AB32-C75F-2ACC-8F906A92F3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945436-D29E-82F5-4D17-0E10F7015C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498FD0-F669-3D8B-2583-2C7929015783}"/>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64A996B8-3FD2-29CA-AE6A-11F0BE8F43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9741F2-6A29-F4E4-45FE-FF62C6CBE51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17258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1E7F1-58F1-1485-E3D7-59AC33880E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72255F-1EBE-FA95-73DB-D5F4149B8D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A57374-1C21-8489-FFB4-37A6A4AC42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8FA577-218A-4532-C70E-2E7203614D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409521-9058-91C2-BF5D-BDF2222766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A7526F-3790-624E-BD09-0700DAABC5E2}"/>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8" name="Footer Placeholder 7">
            <a:extLst>
              <a:ext uri="{FF2B5EF4-FFF2-40B4-BE49-F238E27FC236}">
                <a16:creationId xmlns:a16="http://schemas.microsoft.com/office/drawing/2014/main" id="{59F25D53-7A21-9D9B-B10C-582B832068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8197E6-5716-AE77-34CA-F1EC6BFF5A5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5294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765CC-E6DD-B831-4A8D-1F2E6130BC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8D54DA-A8A9-04D6-182F-13A9A2FE50D8}"/>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4" name="Footer Placeholder 3">
            <a:extLst>
              <a:ext uri="{FF2B5EF4-FFF2-40B4-BE49-F238E27FC236}">
                <a16:creationId xmlns:a16="http://schemas.microsoft.com/office/drawing/2014/main" id="{3958E43C-EFE0-CEA3-AEC5-45A82AE738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ED6720-40C0-9CC1-A022-F97394DB492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81250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4664F9-9681-A25F-9C71-52961C68A249}"/>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3" name="Footer Placeholder 2">
            <a:extLst>
              <a:ext uri="{FF2B5EF4-FFF2-40B4-BE49-F238E27FC236}">
                <a16:creationId xmlns:a16="http://schemas.microsoft.com/office/drawing/2014/main" id="{771DAC6A-0CFA-6672-0CE6-166A67AC5F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8B90F9-DB71-9841-4253-B9EC8597BA0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64997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3DCB-6FCB-5440-62B9-A4502F1951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1F54818-2A1B-E59A-AAA7-70BB07FBF9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505D83-EDB4-B251-E5D3-981D31C07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D95E6-1009-84D2-1456-B7387DBA3EDC}"/>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3C1297C1-85E5-3442-7B54-E16C48F9C8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41FBD6-130B-FC25-7FB7-75BAEE83579B}"/>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98884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0C75-CD63-DBFA-55E7-29BB22CB7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7A1CB3-CA6E-3A07-6251-1A72425FCE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BEE4D8C-09E2-137E-9866-B87523F4D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03CBAE-C5D8-7FE0-4504-35F6B71D779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1F340C11-5F75-A5F6-AB97-101E158EB5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6BD1BE-340A-388F-72C4-74104314BD45}"/>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05434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5F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8BAD58-EF9D-AD43-08B0-2F28B001AA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927208-A579-8606-AFDE-29BF62774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7934FB-601D-DC90-DB02-66DC1DA275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2C714B8E-8381-5EFC-979F-95333A62F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D02F2C-6D38-76E1-B975-D3F8FD942D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F84E74-35F6-4D48-A71C-F40A7B2450FD}" type="slidenum">
              <a:rPr lang="en-GB" smtClean="0"/>
              <a:t>‹#›</a:t>
            </a:fld>
            <a:endParaRPr lang="en-GB"/>
          </a:p>
        </p:txBody>
      </p:sp>
    </p:spTree>
    <p:extLst>
      <p:ext uri="{BB962C8B-B14F-4D97-AF65-F5344CB8AC3E}">
        <p14:creationId xmlns:p14="http://schemas.microsoft.com/office/powerpoint/2010/main" val="3650085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3316C59-E71A-312E-99B3-38BBD1B5549B}"/>
              </a:ext>
            </a:extLst>
          </p:cNvPr>
          <p:cNvSpPr/>
          <p:nvPr/>
        </p:nvSpPr>
        <p:spPr>
          <a:xfrm>
            <a:off x="7197754" y="0"/>
            <a:ext cx="4994246" cy="6858000"/>
          </a:xfrm>
          <a:prstGeom prst="rect">
            <a:avLst/>
          </a:prstGeom>
          <a:solidFill>
            <a:srgbClr val="E19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43D18C0-3F6F-AE83-C8B4-1CFAC5A49A46}"/>
              </a:ext>
            </a:extLst>
          </p:cNvPr>
          <p:cNvSpPr txBox="1"/>
          <p:nvPr/>
        </p:nvSpPr>
        <p:spPr>
          <a:xfrm>
            <a:off x="445151" y="2208088"/>
            <a:ext cx="6662059" cy="1113190"/>
          </a:xfrm>
          <a:prstGeom prst="rect">
            <a:avLst/>
          </a:prstGeom>
          <a:noFill/>
        </p:spPr>
        <p:txBody>
          <a:bodyPr wrap="square" rtlCol="0">
            <a:spAutoFit/>
          </a:bodyPr>
          <a:lstStyle/>
          <a:p>
            <a:pPr>
              <a:lnSpc>
                <a:spcPct val="150000"/>
              </a:lnSpc>
            </a:pPr>
            <a:r>
              <a:rPr lang="en-GB" sz="3200" b="1" dirty="0">
                <a:solidFill>
                  <a:srgbClr val="20ABC8"/>
                </a:solidFill>
                <a:latin typeface="Century Gothic" panose="020B0502020202020204" pitchFamily="34" charset="0"/>
              </a:rPr>
              <a:t>Dyslexia Awareness Week 2026</a:t>
            </a:r>
          </a:p>
          <a:p>
            <a:pPr>
              <a:lnSpc>
                <a:spcPct val="150000"/>
              </a:lnSpc>
            </a:pPr>
            <a:r>
              <a:rPr lang="en-GB" sz="1400" dirty="0">
                <a:latin typeface="Century Gothic" panose="020B0502020202020204" pitchFamily="34" charset="0"/>
              </a:rPr>
              <a:t> </a:t>
            </a:r>
          </a:p>
        </p:txBody>
      </p:sp>
      <p:sp>
        <p:nvSpPr>
          <p:cNvPr id="9" name="TextBox 8">
            <a:extLst>
              <a:ext uri="{FF2B5EF4-FFF2-40B4-BE49-F238E27FC236}">
                <a16:creationId xmlns:a16="http://schemas.microsoft.com/office/drawing/2014/main" id="{4C0995DD-5682-AE70-C1C3-DB079939DAC6}"/>
              </a:ext>
            </a:extLst>
          </p:cNvPr>
          <p:cNvSpPr txBox="1"/>
          <p:nvPr/>
        </p:nvSpPr>
        <p:spPr>
          <a:xfrm>
            <a:off x="7583982" y="2257308"/>
            <a:ext cx="6662059" cy="1323439"/>
          </a:xfrm>
          <a:prstGeom prst="rect">
            <a:avLst/>
          </a:prstGeom>
          <a:noFill/>
        </p:spPr>
        <p:txBody>
          <a:bodyPr wrap="square" rtlCol="0">
            <a:spAutoFit/>
          </a:bodyPr>
          <a:lstStyle/>
          <a:p>
            <a:r>
              <a:rPr lang="en-GB" sz="4000" b="1" dirty="0">
                <a:solidFill>
                  <a:schemeClr val="bg1"/>
                </a:solidFill>
                <a:latin typeface="Century Gothic" panose="020B0502020202020204" pitchFamily="34" charset="0"/>
              </a:rPr>
              <a:t>S1 – S2</a:t>
            </a:r>
          </a:p>
          <a:p>
            <a:r>
              <a:rPr lang="en-GB" sz="4000" b="1" dirty="0">
                <a:solidFill>
                  <a:schemeClr val="bg1"/>
                </a:solidFill>
                <a:latin typeface="Century Gothic" panose="020B0502020202020204" pitchFamily="34" charset="0"/>
              </a:rPr>
              <a:t>Lesson  </a:t>
            </a:r>
          </a:p>
        </p:txBody>
      </p:sp>
      <p:pic>
        <p:nvPicPr>
          <p:cNvPr id="11" name="Picture 10">
            <a:extLst>
              <a:ext uri="{FF2B5EF4-FFF2-40B4-BE49-F238E27FC236}">
                <a16:creationId xmlns:a16="http://schemas.microsoft.com/office/drawing/2014/main" id="{D4A91453-B0D1-37F0-053A-0BB4E25A1C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082" y="4930229"/>
            <a:ext cx="2231141" cy="1514859"/>
          </a:xfrm>
          <a:prstGeom prst="rect">
            <a:avLst/>
          </a:prstGeom>
        </p:spPr>
      </p:pic>
      <p:sp>
        <p:nvSpPr>
          <p:cNvPr id="13" name="TextBox 12">
            <a:extLst>
              <a:ext uri="{FF2B5EF4-FFF2-40B4-BE49-F238E27FC236}">
                <a16:creationId xmlns:a16="http://schemas.microsoft.com/office/drawing/2014/main" id="{B06C653C-CC02-67F7-DC06-F8C4F093112F}"/>
              </a:ext>
            </a:extLst>
          </p:cNvPr>
          <p:cNvSpPr txBox="1"/>
          <p:nvPr/>
        </p:nvSpPr>
        <p:spPr>
          <a:xfrm>
            <a:off x="7445392" y="6278247"/>
            <a:ext cx="3321698" cy="333681"/>
          </a:xfrm>
          <a:prstGeom prst="rect">
            <a:avLst/>
          </a:prstGeom>
          <a:noFill/>
        </p:spPr>
        <p:txBody>
          <a:bodyPr wrap="square" rtlCol="0">
            <a:spAutoFit/>
          </a:bodyPr>
          <a:lstStyle/>
          <a:p>
            <a:pPr>
              <a:lnSpc>
                <a:spcPct val="150000"/>
              </a:lnSpc>
            </a:pPr>
            <a:r>
              <a:rPr lang="en-GB" sz="1200" b="1">
                <a:solidFill>
                  <a:srgbClr val="525252"/>
                </a:solidFill>
                <a:latin typeface="Century Gothic" panose="020B0502020202020204" pitchFamily="34" charset="0"/>
              </a:rPr>
              <a:t>Charity No. SC 000951</a:t>
            </a:r>
          </a:p>
        </p:txBody>
      </p:sp>
      <p:pic>
        <p:nvPicPr>
          <p:cNvPr id="19" name="Picture 18">
            <a:extLst>
              <a:ext uri="{FF2B5EF4-FFF2-40B4-BE49-F238E27FC236}">
                <a16:creationId xmlns:a16="http://schemas.microsoft.com/office/drawing/2014/main" id="{ED48EC6E-5BA0-2F86-4FD5-DFC1887A099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857"/>
          <a:stretch/>
        </p:blipFill>
        <p:spPr>
          <a:xfrm rot="16200000">
            <a:off x="88467" y="68221"/>
            <a:ext cx="1909154" cy="2074853"/>
          </a:xfrm>
          <a:prstGeom prst="rect">
            <a:avLst/>
          </a:prstGeom>
        </p:spPr>
      </p:pic>
      <p:pic>
        <p:nvPicPr>
          <p:cNvPr id="21" name="Picture 20">
            <a:extLst>
              <a:ext uri="{FF2B5EF4-FFF2-40B4-BE49-F238E27FC236}">
                <a16:creationId xmlns:a16="http://schemas.microsoft.com/office/drawing/2014/main" id="{44547B05-75E5-5F10-066A-4BA498245BD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982957" y="3819444"/>
            <a:ext cx="2130029" cy="3031181"/>
          </a:xfrm>
          <a:prstGeom prst="rect">
            <a:avLst/>
          </a:prstGeom>
        </p:spPr>
      </p:pic>
      <p:pic>
        <p:nvPicPr>
          <p:cNvPr id="3" name="Picture 2">
            <a:extLst>
              <a:ext uri="{FF2B5EF4-FFF2-40B4-BE49-F238E27FC236}">
                <a16:creationId xmlns:a16="http://schemas.microsoft.com/office/drawing/2014/main" id="{B365CC88-41F5-43FB-444E-8426A29EA5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1426" y="5115076"/>
            <a:ext cx="1685241" cy="1625204"/>
          </a:xfrm>
          <a:prstGeom prst="rect">
            <a:avLst/>
          </a:prstGeom>
        </p:spPr>
      </p:pic>
      <p:sp>
        <p:nvSpPr>
          <p:cNvPr id="2" name="TextBox 8">
            <a:extLst>
              <a:ext uri="{FF2B5EF4-FFF2-40B4-BE49-F238E27FC236}">
                <a16:creationId xmlns:a16="http://schemas.microsoft.com/office/drawing/2014/main" id="{6E934440-F540-1551-AC93-4A2C0D84B858}"/>
              </a:ext>
            </a:extLst>
          </p:cNvPr>
          <p:cNvSpPr txBox="1"/>
          <p:nvPr/>
        </p:nvSpPr>
        <p:spPr>
          <a:xfrm>
            <a:off x="5450436" y="6642556"/>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pic>
        <p:nvPicPr>
          <p:cNvPr id="4" name="Picture 3">
            <a:extLst>
              <a:ext uri="{FF2B5EF4-FFF2-40B4-BE49-F238E27FC236}">
                <a16:creationId xmlns:a16="http://schemas.microsoft.com/office/drawing/2014/main" id="{D480F456-D4D2-128E-25BF-8641B72369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331" y="2637394"/>
            <a:ext cx="3666070" cy="2749553"/>
          </a:xfrm>
          <a:prstGeom prst="rect">
            <a:avLst/>
          </a:prstGeom>
        </p:spPr>
      </p:pic>
    </p:spTree>
    <p:extLst>
      <p:ext uri="{BB962C8B-B14F-4D97-AF65-F5344CB8AC3E}">
        <p14:creationId xmlns:p14="http://schemas.microsoft.com/office/powerpoint/2010/main" val="411904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Orchid in bloom">
            <a:extLst>
              <a:ext uri="{FF2B5EF4-FFF2-40B4-BE49-F238E27FC236}">
                <a16:creationId xmlns:a16="http://schemas.microsoft.com/office/drawing/2014/main" id="{0A34663E-4896-1B1A-0C59-2B31342AA753}"/>
              </a:ext>
            </a:extLst>
          </p:cNvPr>
          <p:cNvPicPr>
            <a:picLocks noChangeAspect="1"/>
          </p:cNvPicPr>
          <p:nvPr/>
        </p:nvPicPr>
        <p:blipFill>
          <a:blip r:embed="rId3">
            <a:extLst>
              <a:ext uri="{28A0092B-C50C-407E-A947-70E740481C1C}">
                <a14:useLocalDpi xmlns:a14="http://schemas.microsoft.com/office/drawing/2010/main" val="0"/>
              </a:ext>
            </a:extLst>
          </a:blip>
          <a:srcRect t="26891" r="-2" b="18536"/>
          <a:stretch>
            <a:fillRect/>
          </a:stretch>
        </p:blipFill>
        <p:spPr>
          <a:xfrm>
            <a:off x="198739" y="171717"/>
            <a:ext cx="5804105" cy="3167426"/>
          </a:xfrm>
          <a:prstGeom prst="rect">
            <a:avLst/>
          </a:prstGeom>
        </p:spPr>
      </p:pic>
      <p:pic>
        <p:nvPicPr>
          <p:cNvPr id="7" name="Picture 6" descr="Fern fronds">
            <a:extLst>
              <a:ext uri="{FF2B5EF4-FFF2-40B4-BE49-F238E27FC236}">
                <a16:creationId xmlns:a16="http://schemas.microsoft.com/office/drawing/2014/main" id="{F7341BB2-2B74-A6DF-4E7E-4F1CC506EC32}"/>
              </a:ext>
            </a:extLst>
          </p:cNvPr>
          <p:cNvPicPr>
            <a:picLocks noChangeAspect="1"/>
          </p:cNvPicPr>
          <p:nvPr/>
        </p:nvPicPr>
        <p:blipFill>
          <a:blip r:embed="rId4">
            <a:extLst>
              <a:ext uri="{28A0092B-C50C-407E-A947-70E740481C1C}">
                <a14:useLocalDpi xmlns:a14="http://schemas.microsoft.com/office/drawing/2010/main" val="0"/>
              </a:ext>
            </a:extLst>
          </a:blip>
          <a:srcRect t="7720" r="2" b="10438"/>
          <a:stretch>
            <a:fillRect/>
          </a:stretch>
        </p:blipFill>
        <p:spPr>
          <a:xfrm>
            <a:off x="6195373" y="171717"/>
            <a:ext cx="5797883" cy="3167426"/>
          </a:xfrm>
          <a:prstGeom prst="rect">
            <a:avLst/>
          </a:prstGeom>
        </p:spPr>
      </p:pic>
      <p:pic>
        <p:nvPicPr>
          <p:cNvPr id="5" name="Picture 4" descr="Beautiful sunflowers">
            <a:extLst>
              <a:ext uri="{FF2B5EF4-FFF2-40B4-BE49-F238E27FC236}">
                <a16:creationId xmlns:a16="http://schemas.microsoft.com/office/drawing/2014/main" id="{FC17FC00-88BD-17B5-2469-C83C05BEDF5B}"/>
              </a:ext>
            </a:extLst>
          </p:cNvPr>
          <p:cNvPicPr>
            <a:picLocks noChangeAspect="1"/>
          </p:cNvPicPr>
          <p:nvPr/>
        </p:nvPicPr>
        <p:blipFill>
          <a:blip r:embed="rId5">
            <a:extLst>
              <a:ext uri="{28A0092B-C50C-407E-A947-70E740481C1C}">
                <a14:useLocalDpi xmlns:a14="http://schemas.microsoft.com/office/drawing/2010/main" val="0"/>
              </a:ext>
            </a:extLst>
          </a:blip>
          <a:srcRect t="10811" r="-2" b="17175"/>
          <a:stretch>
            <a:fillRect/>
          </a:stretch>
        </p:blipFill>
        <p:spPr>
          <a:xfrm>
            <a:off x="198739" y="3510858"/>
            <a:ext cx="5804105" cy="2789948"/>
          </a:xfrm>
          <a:prstGeom prst="rect">
            <a:avLst/>
          </a:prstGeom>
        </p:spPr>
      </p:pic>
      <p:pic>
        <p:nvPicPr>
          <p:cNvPr id="3" name="Picture 2" descr="Cluster of cacti">
            <a:extLst>
              <a:ext uri="{FF2B5EF4-FFF2-40B4-BE49-F238E27FC236}">
                <a16:creationId xmlns:a16="http://schemas.microsoft.com/office/drawing/2014/main" id="{1CCB14FA-9F79-46C3-5603-554D8D386B80}"/>
              </a:ext>
            </a:extLst>
          </p:cNvPr>
          <p:cNvPicPr>
            <a:picLocks noChangeAspect="1"/>
          </p:cNvPicPr>
          <p:nvPr/>
        </p:nvPicPr>
        <p:blipFill>
          <a:blip r:embed="rId6">
            <a:extLst>
              <a:ext uri="{28A0092B-C50C-407E-A947-70E740481C1C}">
                <a14:useLocalDpi xmlns:a14="http://schemas.microsoft.com/office/drawing/2010/main" val="0"/>
              </a:ext>
            </a:extLst>
          </a:blip>
          <a:srcRect r="2" b="27911"/>
          <a:stretch>
            <a:fillRect/>
          </a:stretch>
        </p:blipFill>
        <p:spPr>
          <a:xfrm>
            <a:off x="6195372" y="3510858"/>
            <a:ext cx="5797883" cy="2789948"/>
          </a:xfrm>
          <a:prstGeom prst="rect">
            <a:avLst/>
          </a:prstGeom>
        </p:spPr>
      </p:pic>
    </p:spTree>
    <p:extLst>
      <p:ext uri="{BB962C8B-B14F-4D97-AF65-F5344CB8AC3E}">
        <p14:creationId xmlns:p14="http://schemas.microsoft.com/office/powerpoint/2010/main" val="2307823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E5142-E013-E584-7C52-574B3D4CACA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9EE6C28-54E7-271D-28FC-51708337C9F4}"/>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88C47102-FD91-7F32-15C2-4E9756131837}"/>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493E4778-9454-9D45-821C-E34F90842B4B}"/>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6000" b="1">
                <a:solidFill>
                  <a:schemeClr val="bg1"/>
                </a:solidFill>
                <a:latin typeface="Century Gothic" panose="020B0502020202020204" pitchFamily="34" charset="0"/>
              </a:rPr>
              <a:t>What are the right </a:t>
            </a:r>
          </a:p>
          <a:p>
            <a:pPr algn="ctr">
              <a:lnSpc>
                <a:spcPct val="150000"/>
              </a:lnSpc>
            </a:pPr>
            <a:r>
              <a:rPr lang="en-GB" sz="6000" b="1">
                <a:solidFill>
                  <a:schemeClr val="bg1"/>
                </a:solidFill>
                <a:latin typeface="Century Gothic" panose="020B0502020202020204" pitchFamily="34" charset="0"/>
              </a:rPr>
              <a:t>learning tools for me?</a:t>
            </a:r>
            <a:endParaRPr lang="en-GB" sz="7200" b="1">
              <a:solidFill>
                <a:schemeClr val="bg1"/>
              </a:solidFill>
              <a:latin typeface="Century Gothic" panose="020B0502020202020204" pitchFamily="34" charset="0"/>
            </a:endParaRPr>
          </a:p>
        </p:txBody>
      </p:sp>
      <p:pic>
        <p:nvPicPr>
          <p:cNvPr id="4" name="Picture 3">
            <a:extLst>
              <a:ext uri="{FF2B5EF4-FFF2-40B4-BE49-F238E27FC236}">
                <a16:creationId xmlns:a16="http://schemas.microsoft.com/office/drawing/2014/main" id="{E984CA2B-5C6F-8299-2CEF-835EAC1C1A85}"/>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88467" y="68221"/>
            <a:ext cx="1909154" cy="2074853"/>
          </a:xfrm>
          <a:prstGeom prst="rect">
            <a:avLst/>
          </a:prstGeom>
        </p:spPr>
      </p:pic>
      <p:sp>
        <p:nvSpPr>
          <p:cNvPr id="6" name="TextBox 8">
            <a:extLst>
              <a:ext uri="{FF2B5EF4-FFF2-40B4-BE49-F238E27FC236}">
                <a16:creationId xmlns:a16="http://schemas.microsoft.com/office/drawing/2014/main" id="{8B123966-15E4-76F0-B34E-8AD4531E8C81}"/>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580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CC487-F4AE-1FC0-4ADD-106EF78EDA6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9E034C5-C7FA-0E6F-F09B-6467975F15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0D36ABFF-812A-8755-44B1-981528ADF554}"/>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AD6CF14-A8C7-4A95-C955-BB28596878C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8800" dirty="0">
                <a:solidFill>
                  <a:schemeClr val="bg1"/>
                </a:solidFill>
                <a:latin typeface="Century Gothic" panose="020B0502020202020204" pitchFamily="34" charset="0"/>
              </a:rPr>
              <a:t>	</a:t>
            </a:r>
            <a:r>
              <a:rPr lang="en-GB" sz="7200" b="1" dirty="0">
                <a:solidFill>
                  <a:schemeClr val="bg1"/>
                </a:solidFill>
                <a:latin typeface="Century Gothic" panose="020B0502020202020204" pitchFamily="34" charset="0"/>
              </a:rPr>
              <a:t>We Experiment</a:t>
            </a:r>
            <a:r>
              <a:rPr lang="en-GB" sz="8800" b="1" dirty="0">
                <a:solidFill>
                  <a:schemeClr val="bg1"/>
                </a:solidFill>
                <a:latin typeface="Century Gothic" panose="020B0502020202020204" pitchFamily="34" charset="0"/>
              </a:rPr>
              <a:t>	</a:t>
            </a:r>
          </a:p>
        </p:txBody>
      </p:sp>
      <p:pic>
        <p:nvPicPr>
          <p:cNvPr id="4" name="Picture 3">
            <a:extLst>
              <a:ext uri="{FF2B5EF4-FFF2-40B4-BE49-F238E27FC236}">
                <a16:creationId xmlns:a16="http://schemas.microsoft.com/office/drawing/2014/main" id="{17A07270-EF87-5CA4-65DD-A3F54EA83983}"/>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5400000">
            <a:off x="10196265" y="4687269"/>
            <a:ext cx="1909154" cy="2074853"/>
          </a:xfrm>
          <a:prstGeom prst="rect">
            <a:avLst/>
          </a:prstGeom>
        </p:spPr>
      </p:pic>
      <p:sp>
        <p:nvSpPr>
          <p:cNvPr id="6" name="TextBox 8">
            <a:extLst>
              <a:ext uri="{FF2B5EF4-FFF2-40B4-BE49-F238E27FC236}">
                <a16:creationId xmlns:a16="http://schemas.microsoft.com/office/drawing/2014/main" id="{AD119147-5C20-7063-5A3B-615DEFA7DA03}"/>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692291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581D8-B059-F18E-6129-A87BF92CFB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1927ECD-9255-4C7F-B8F9-5008DFD5411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525C6A35-E0BD-E5F7-581B-4140E2CD363E}"/>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3355E3E3-CAD9-268F-09DB-8E15A3FAC727}"/>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6600" b="1" dirty="0"/>
          </a:p>
          <a:p>
            <a:endParaRPr lang="en-GB" sz="6600" b="1" dirty="0"/>
          </a:p>
          <a:p>
            <a:endParaRPr lang="en-GB" sz="6600" b="1" dirty="0"/>
          </a:p>
          <a:p>
            <a:endParaRPr lang="en-GB" sz="6600" b="1" dirty="0"/>
          </a:p>
          <a:p>
            <a:r>
              <a:rPr lang="en-GB" sz="6600" b="1" dirty="0"/>
              <a:t>	</a:t>
            </a:r>
            <a:endParaRPr lang="en-GB" sz="6600" dirty="0"/>
          </a:p>
          <a:p>
            <a:pPr algn="ctr"/>
            <a:r>
              <a:rPr lang="en-GB" sz="6600" b="1" dirty="0"/>
              <a:t>	</a:t>
            </a:r>
            <a:r>
              <a:rPr lang="en-GB" sz="6600" b="1" dirty="0">
                <a:latin typeface="Century Gothic" panose="020B0502020202020204" pitchFamily="34" charset="0"/>
              </a:rPr>
              <a:t>The three learning tools </a:t>
            </a:r>
          </a:p>
          <a:p>
            <a:pPr algn="ctr"/>
            <a:r>
              <a:rPr lang="en-GB" sz="6600" b="1" dirty="0">
                <a:latin typeface="Century Gothic" panose="020B0502020202020204" pitchFamily="34" charset="0"/>
              </a:rPr>
              <a:t>that helped the </a:t>
            </a:r>
          </a:p>
          <a:p>
            <a:pPr algn="ctr"/>
            <a:r>
              <a:rPr lang="en-GB" sz="6600" b="1" dirty="0">
                <a:latin typeface="Century Gothic" panose="020B0502020202020204" pitchFamily="34" charset="0"/>
              </a:rPr>
              <a:t>most were…</a:t>
            </a:r>
            <a:endParaRPr lang="en-GB" sz="6600" dirty="0">
              <a:latin typeface="Century Gothic" panose="020B0502020202020204" pitchFamily="34" charset="0"/>
            </a:endParaRPr>
          </a:p>
          <a:p>
            <a:pPr lvl="0" algn="ctr"/>
            <a:br>
              <a:rPr lang="en-GB" sz="8800" dirty="0"/>
            </a:br>
            <a:endParaRPr lang="en-GB" sz="8800" dirty="0"/>
          </a:p>
          <a:p>
            <a:pPr lvl="0"/>
            <a:br>
              <a:rPr lang="en-GB" sz="8800" dirty="0"/>
            </a:br>
            <a:endParaRPr lang="en-GB" sz="8800" dirty="0"/>
          </a:p>
        </p:txBody>
      </p:sp>
      <p:pic>
        <p:nvPicPr>
          <p:cNvPr id="4" name="Picture 3">
            <a:extLst>
              <a:ext uri="{FF2B5EF4-FFF2-40B4-BE49-F238E27FC236}">
                <a16:creationId xmlns:a16="http://schemas.microsoft.com/office/drawing/2014/main" id="{B483240D-58B9-BBCD-EA6E-4C5DB959A0F5}"/>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5400000">
            <a:off x="10196265" y="4687269"/>
            <a:ext cx="1909154" cy="2074853"/>
          </a:xfrm>
          <a:prstGeom prst="rect">
            <a:avLst/>
          </a:prstGeom>
        </p:spPr>
      </p:pic>
      <p:sp>
        <p:nvSpPr>
          <p:cNvPr id="6" name="TextBox 8">
            <a:extLst>
              <a:ext uri="{FF2B5EF4-FFF2-40B4-BE49-F238E27FC236}">
                <a16:creationId xmlns:a16="http://schemas.microsoft.com/office/drawing/2014/main" id="{187ACF2E-EB24-4801-BBC0-013D77D1B7A9}"/>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171829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D9053-45A8-F503-10E0-89AD2C56C2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6353CBF-E83B-CAEF-7156-0F1EEDCB1B5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5FF8F095-7507-8CF7-CE45-E578F74650D5}"/>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EF60829F-90C3-1DBB-E19A-ED62839471A2}"/>
              </a:ext>
            </a:extLst>
          </p:cNvPr>
          <p:cNvSpPr/>
          <p:nvPr/>
        </p:nvSpPr>
        <p:spPr>
          <a:xfrm>
            <a:off x="0" y="0"/>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2BBA1344-8442-BEFB-6237-0A5001E57CC1}"/>
              </a:ext>
            </a:extLst>
          </p:cNvPr>
          <p:cNvSpPr txBox="1">
            <a:spLocks/>
          </p:cNvSpPr>
          <p:nvPr/>
        </p:nvSpPr>
        <p:spPr>
          <a:xfrm>
            <a:off x="7411655" y="1616087"/>
            <a:ext cx="4626152" cy="3416320"/>
          </a:xfrm>
          <a:prstGeom prst="rect">
            <a:avLst/>
          </a:prstGeom>
          <a:noFill/>
        </p:spPr>
        <p:txBody>
          <a:bodyPr wrap="square" rtlCol="0">
            <a:spAutoFit/>
          </a:bodyPr>
          <a:lstStyle/>
          <a:p>
            <a:r>
              <a:rPr lang="en-GB" sz="5400" b="1">
                <a:solidFill>
                  <a:schemeClr val="bg1"/>
                </a:solidFill>
                <a:latin typeface="Century Gothic" panose="020B0502020202020204" pitchFamily="34" charset="0"/>
              </a:rPr>
              <a:t>Becoming Wise for </a:t>
            </a:r>
          </a:p>
          <a:p>
            <a:r>
              <a:rPr lang="en-GB" sz="5400" b="1">
                <a:solidFill>
                  <a:schemeClr val="bg1"/>
                </a:solidFill>
                <a:latin typeface="Century Gothic" panose="020B0502020202020204" pitchFamily="34" charset="0"/>
              </a:rPr>
              <a:t>my Size</a:t>
            </a:r>
          </a:p>
          <a:p>
            <a:r>
              <a:rPr lang="en-GB" sz="5400" b="1">
                <a:solidFill>
                  <a:schemeClr val="bg1"/>
                </a:solidFill>
                <a:latin typeface="Century Gothic" panose="020B0502020202020204" pitchFamily="34" charset="0"/>
              </a:rPr>
              <a:t>Nominations</a:t>
            </a:r>
          </a:p>
        </p:txBody>
      </p:sp>
      <p:pic>
        <p:nvPicPr>
          <p:cNvPr id="9" name="Picture 8">
            <a:extLst>
              <a:ext uri="{FF2B5EF4-FFF2-40B4-BE49-F238E27FC236}">
                <a16:creationId xmlns:a16="http://schemas.microsoft.com/office/drawing/2014/main" id="{0C67E81B-DBC0-3B8F-457E-5F7464CF60C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2084887" y="45073"/>
            <a:ext cx="5069713" cy="6812927"/>
          </a:xfrm>
          <a:prstGeom prst="rect">
            <a:avLst/>
          </a:prstGeom>
        </p:spPr>
      </p:pic>
      <p:sp>
        <p:nvSpPr>
          <p:cNvPr id="7" name="TextBox 8">
            <a:extLst>
              <a:ext uri="{FF2B5EF4-FFF2-40B4-BE49-F238E27FC236}">
                <a16:creationId xmlns:a16="http://schemas.microsoft.com/office/drawing/2014/main" id="{855E621A-8DE0-8E3D-BDA4-960F1376C38D}"/>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933319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8CCF8-81F4-3BF5-D261-86CC24A065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0FDB60B-0884-E172-52BB-DCB0966E0ADB}"/>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86E17C63-4EEE-AAB0-D58F-11BD4C50226C}"/>
              </a:ext>
            </a:extLst>
          </p:cNvPr>
          <p:cNvSpPr txBox="1">
            <a:spLocks/>
          </p:cNvSpPr>
          <p:nvPr/>
        </p:nvSpPr>
        <p:spPr>
          <a:xfrm>
            <a:off x="897628" y="1209819"/>
            <a:ext cx="10151572" cy="4287007"/>
          </a:xfrm>
          <a:prstGeom prst="rect">
            <a:avLst/>
          </a:prstGeom>
          <a:noFill/>
        </p:spPr>
        <p:txBody>
          <a:bodyPr wrap="square" rtlCol="0">
            <a:spAutoFit/>
          </a:bodyPr>
          <a:lstStyle/>
          <a:p>
            <a:pPr lvl="0">
              <a:lnSpc>
                <a:spcPct val="150000"/>
              </a:lnSpc>
            </a:pPr>
            <a:r>
              <a:rPr lang="en-GB" sz="2000" b="1" dirty="0">
                <a:solidFill>
                  <a:schemeClr val="tx1">
                    <a:lumMod val="75000"/>
                    <a:lumOff val="25000"/>
                  </a:schemeClr>
                </a:solidFill>
                <a:latin typeface="Century Gothic" panose="020B0502020202020204" pitchFamily="34" charset="0"/>
              </a:rPr>
              <a:t>Self-Advocacy: Understanding what helps you learn and grow, then                   confidently asking for the support or changes you need to do your best.</a:t>
            </a:r>
            <a:endParaRPr lang="en-US" sz="2000" b="1" dirty="0">
              <a:solidFill>
                <a:schemeClr val="tx1">
                  <a:lumMod val="75000"/>
                  <a:lumOff val="25000"/>
                </a:schemeClr>
              </a:solidFill>
              <a:latin typeface="Century Gothic" panose="020B0502020202020204" pitchFamily="34" charset="0"/>
            </a:endParaRPr>
          </a:p>
          <a:p>
            <a:pPr>
              <a:lnSpc>
                <a:spcPct val="150000"/>
              </a:lnSpc>
            </a:pPr>
            <a:endParaRPr lang="en-GB" dirty="0">
              <a:solidFill>
                <a:schemeClr val="tx1">
                  <a:lumMod val="75000"/>
                  <a:lumOff val="25000"/>
                </a:schemeClr>
              </a:solidFill>
              <a:latin typeface="Century Gothic" panose="020B0502020202020204" pitchFamily="34" charset="0"/>
            </a:endParaRPr>
          </a:p>
          <a:p>
            <a:pPr>
              <a:lnSpc>
                <a:spcPct val="150000"/>
              </a:lnSpc>
            </a:pPr>
            <a:r>
              <a:rPr lang="en-GB" dirty="0">
                <a:solidFill>
                  <a:schemeClr val="tx1">
                    <a:lumMod val="75000"/>
                    <a:lumOff val="25000"/>
                  </a:schemeClr>
                </a:solidFill>
                <a:latin typeface="Century Gothic" panose="020B0502020202020204" pitchFamily="34" charset="0"/>
              </a:rPr>
              <a:t>Role play in pairs or small groups, practising self-advocacy phrases: </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I'm confused about/feel stuck around… </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I learn best when…</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Could I…</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It helps me when… </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What helps me concentrate is… </a:t>
            </a:r>
          </a:p>
          <a:p>
            <a:pPr marL="285750" indent="-285750">
              <a:lnSpc>
                <a:spcPct val="150000"/>
              </a:lnSpc>
              <a:buFont typeface="Arial" panose="020B0604020202020204" pitchFamily="34" charset="0"/>
              <a:buChar char="•"/>
            </a:pPr>
            <a:r>
              <a:rPr lang="en-GB" dirty="0">
                <a:solidFill>
                  <a:schemeClr val="tx1">
                    <a:lumMod val="75000"/>
                    <a:lumOff val="25000"/>
                  </a:schemeClr>
                </a:solidFill>
                <a:latin typeface="Century Gothic" panose="020B0502020202020204" pitchFamily="34" charset="0"/>
              </a:rPr>
              <a:t>What helps me get my ideas out is…</a:t>
            </a:r>
          </a:p>
        </p:txBody>
      </p:sp>
      <p:sp>
        <p:nvSpPr>
          <p:cNvPr id="13" name="TextBox 12">
            <a:extLst>
              <a:ext uri="{FF2B5EF4-FFF2-40B4-BE49-F238E27FC236}">
                <a16:creationId xmlns:a16="http://schemas.microsoft.com/office/drawing/2014/main" id="{F0B23175-3532-8726-8094-94B03A4F0E76}"/>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2913B386-9BA5-715E-1E6A-A1569462BB92}"/>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Extension Ideas </a:t>
            </a:r>
            <a:r>
              <a:rPr lang="en-GB">
                <a:solidFill>
                  <a:srgbClr val="4A2583"/>
                </a:solidFill>
              </a:rPr>
              <a:t> </a:t>
            </a:r>
          </a:p>
        </p:txBody>
      </p:sp>
      <p:pic>
        <p:nvPicPr>
          <p:cNvPr id="4" name="Picture 3">
            <a:extLst>
              <a:ext uri="{FF2B5EF4-FFF2-40B4-BE49-F238E27FC236}">
                <a16:creationId xmlns:a16="http://schemas.microsoft.com/office/drawing/2014/main" id="{3ADFC766-B13E-7197-5742-411E8860E7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9947" y="5395965"/>
            <a:ext cx="1338506" cy="1266529"/>
          </a:xfrm>
          <a:prstGeom prst="rect">
            <a:avLst/>
          </a:prstGeom>
        </p:spPr>
      </p:pic>
      <p:sp>
        <p:nvSpPr>
          <p:cNvPr id="6" name="TextBox 8">
            <a:extLst>
              <a:ext uri="{FF2B5EF4-FFF2-40B4-BE49-F238E27FC236}">
                <a16:creationId xmlns:a16="http://schemas.microsoft.com/office/drawing/2014/main" id="{A87ADEE3-F4D6-504A-870D-071297D697DA}"/>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251337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C1A17-3D2B-C98C-1FA3-F25C66EB157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90EFC68-05DF-9C3F-9653-1FAED7CDAF2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C10014BE-7B3F-10B1-C14E-E886E3E5FE99}"/>
              </a:ext>
            </a:extLst>
          </p:cNvPr>
          <p:cNvSpPr txBox="1">
            <a:spLocks/>
          </p:cNvSpPr>
          <p:nvPr/>
        </p:nvSpPr>
        <p:spPr>
          <a:xfrm>
            <a:off x="690954" y="1454204"/>
            <a:ext cx="9688993" cy="3346109"/>
          </a:xfrm>
          <a:prstGeom prst="rect">
            <a:avLst/>
          </a:prstGeom>
          <a:noFill/>
        </p:spPr>
        <p:txBody>
          <a:bodyPr wrap="square" rtlCol="0">
            <a:spAutoFit/>
          </a:bodyPr>
          <a:lstStyle/>
          <a:p>
            <a:pPr>
              <a:lnSpc>
                <a:spcPct val="150000"/>
              </a:lnSpc>
            </a:pPr>
            <a:r>
              <a:rPr lang="en-GB" sz="2400" dirty="0">
                <a:solidFill>
                  <a:schemeClr val="bg2">
                    <a:lumMod val="25000"/>
                  </a:schemeClr>
                </a:solidFill>
                <a:latin typeface="Century Gothic" panose="020B0502020202020204" pitchFamily="34" charset="0"/>
              </a:rPr>
              <a:t>Write or draw one sentence or phrase you could use to ask a teacher for a learning tool or strategy you need.</a:t>
            </a:r>
          </a:p>
          <a:p>
            <a:pPr>
              <a:lnSpc>
                <a:spcPct val="150000"/>
              </a:lnSpc>
            </a:pPr>
            <a:endParaRPr lang="en-GB" sz="2400" dirty="0">
              <a:solidFill>
                <a:schemeClr val="bg2">
                  <a:lumMod val="25000"/>
                </a:schemeClr>
              </a:solidFill>
              <a:latin typeface="Century Gothic" panose="020B0502020202020204" pitchFamily="34" charset="0"/>
            </a:endParaRPr>
          </a:p>
          <a:p>
            <a:pPr>
              <a:lnSpc>
                <a:spcPct val="150000"/>
              </a:lnSpc>
            </a:pPr>
            <a:r>
              <a:rPr lang="en-GB" sz="2400" dirty="0">
                <a:solidFill>
                  <a:schemeClr val="bg2">
                    <a:lumMod val="25000"/>
                  </a:schemeClr>
                </a:solidFill>
                <a:latin typeface="Century Gothic" panose="020B0502020202020204" pitchFamily="34" charset="0"/>
              </a:rPr>
              <a:t>Evaluate why offering the same support to every learner might not work - use evidence from today's lesson to justify your answer.</a:t>
            </a:r>
          </a:p>
        </p:txBody>
      </p:sp>
      <p:sp>
        <p:nvSpPr>
          <p:cNvPr id="13" name="TextBox 12">
            <a:extLst>
              <a:ext uri="{FF2B5EF4-FFF2-40B4-BE49-F238E27FC236}">
                <a16:creationId xmlns:a16="http://schemas.microsoft.com/office/drawing/2014/main" id="{81F286B7-0A2D-3ADD-1E63-1A015EBDFCB4}"/>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6D648551-C45C-FA4D-E651-360ED8E455C1}"/>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Extension Ideas </a:t>
            </a:r>
            <a:r>
              <a:rPr lang="en-GB">
                <a:solidFill>
                  <a:srgbClr val="4A2583"/>
                </a:solidFill>
              </a:rPr>
              <a:t> </a:t>
            </a:r>
          </a:p>
        </p:txBody>
      </p:sp>
      <p:pic>
        <p:nvPicPr>
          <p:cNvPr id="4" name="Picture 3">
            <a:extLst>
              <a:ext uri="{FF2B5EF4-FFF2-40B4-BE49-F238E27FC236}">
                <a16:creationId xmlns:a16="http://schemas.microsoft.com/office/drawing/2014/main" id="{95255ACC-8491-D6B7-A60B-57F7BA113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9947" y="5395965"/>
            <a:ext cx="1338506" cy="1266529"/>
          </a:xfrm>
          <a:prstGeom prst="rect">
            <a:avLst/>
          </a:prstGeom>
        </p:spPr>
      </p:pic>
      <p:sp>
        <p:nvSpPr>
          <p:cNvPr id="6" name="TextBox 8">
            <a:extLst>
              <a:ext uri="{FF2B5EF4-FFF2-40B4-BE49-F238E27FC236}">
                <a16:creationId xmlns:a16="http://schemas.microsoft.com/office/drawing/2014/main" id="{27E06166-B85C-12F0-AD03-D8CBBE93DDDC}"/>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056328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04B97-567B-96EA-503F-115ACBB52EB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17B2F4-E1C2-9883-C58D-A223E6ED8AD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EF1201BB-ECA0-1DCB-162E-5FEF4C241BFB}"/>
              </a:ext>
            </a:extLst>
          </p:cNvPr>
          <p:cNvSpPr txBox="1">
            <a:spLocks/>
          </p:cNvSpPr>
          <p:nvPr/>
        </p:nvSpPr>
        <p:spPr>
          <a:xfrm>
            <a:off x="623171" y="1464440"/>
            <a:ext cx="10453883" cy="4339650"/>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en-GB" sz="2400" dirty="0">
                <a:solidFill>
                  <a:schemeClr val="tx1">
                    <a:lumMod val="75000"/>
                    <a:lumOff val="25000"/>
                  </a:schemeClr>
                </a:solidFill>
                <a:latin typeface="Century Gothic" panose="020B0502020202020204" pitchFamily="34" charset="0"/>
              </a:rPr>
              <a:t>To understand that some differences and challenges are invisible, and that dyslexia is an example of a hidden challenge.</a:t>
            </a:r>
          </a:p>
          <a:p>
            <a:pPr lvl="0">
              <a:lnSpc>
                <a:spcPct val="150000"/>
              </a:lnSpc>
            </a:pPr>
            <a:endParaRPr lang="en-GB" sz="2400" dirty="0">
              <a:solidFill>
                <a:schemeClr val="tx1">
                  <a:lumMod val="75000"/>
                  <a:lumOff val="25000"/>
                </a:schemeClr>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400" dirty="0">
                <a:solidFill>
                  <a:schemeClr val="tx1">
                    <a:lumMod val="75000"/>
                    <a:lumOff val="25000"/>
                  </a:schemeClr>
                </a:solidFill>
                <a:latin typeface="Century Gothic" panose="020B0502020202020204" pitchFamily="34" charset="0"/>
              </a:rPr>
              <a:t>To be able to choose tools and strategies that help me learn more confidently, comfortably and effectively.</a:t>
            </a:r>
          </a:p>
          <a:p>
            <a:pPr marL="342900" lvl="0" indent="-342900">
              <a:lnSpc>
                <a:spcPct val="150000"/>
              </a:lnSpc>
              <a:buFont typeface="Arial" panose="020B0604020202020204" pitchFamily="34" charset="0"/>
              <a:buChar char="•"/>
            </a:pPr>
            <a:endParaRPr lang="en-GB" sz="2400" dirty="0">
              <a:solidFill>
                <a:schemeClr val="tx1">
                  <a:lumMod val="75000"/>
                  <a:lumOff val="25000"/>
                </a:schemeClr>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400" dirty="0">
                <a:solidFill>
                  <a:schemeClr val="tx1">
                    <a:lumMod val="75000"/>
                    <a:lumOff val="25000"/>
                  </a:schemeClr>
                </a:solidFill>
                <a:latin typeface="Century Gothic" panose="020B0502020202020204" pitchFamily="34" charset="0"/>
              </a:rPr>
              <a:t>To practise asking for what helps me best (extension activity).</a:t>
            </a:r>
          </a:p>
          <a:p>
            <a:pPr lvl="0">
              <a:lnSpc>
                <a:spcPct val="100000"/>
              </a:lnSpc>
            </a:pPr>
            <a:endParaRPr lang="en-US" sz="2400" b="1" dirty="0">
              <a:solidFill>
                <a:srgbClr val="555555"/>
              </a:solidFill>
              <a:latin typeface="Century Gothic" panose="020B0502020202020204" pitchFamily="34" charset="0"/>
            </a:endParaRPr>
          </a:p>
        </p:txBody>
      </p:sp>
      <p:sp>
        <p:nvSpPr>
          <p:cNvPr id="13" name="TextBox 12">
            <a:extLst>
              <a:ext uri="{FF2B5EF4-FFF2-40B4-BE49-F238E27FC236}">
                <a16:creationId xmlns:a16="http://schemas.microsoft.com/office/drawing/2014/main" id="{E7DEACDE-5D88-30A8-01AE-FC4D366BA615}"/>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02091486-675E-6316-21BC-38476447C51D}"/>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20ABC8"/>
                </a:solidFill>
                <a:latin typeface="Century Gothic" panose="020B0502020202020204" pitchFamily="34" charset="0"/>
              </a:rPr>
              <a:t>Learning Intentions </a:t>
            </a:r>
            <a:r>
              <a:rPr lang="en-GB">
                <a:solidFill>
                  <a:srgbClr val="20ABC8"/>
                </a:solidFill>
              </a:rPr>
              <a:t> </a:t>
            </a:r>
          </a:p>
        </p:txBody>
      </p:sp>
      <p:pic>
        <p:nvPicPr>
          <p:cNvPr id="4" name="Picture 3">
            <a:extLst>
              <a:ext uri="{FF2B5EF4-FFF2-40B4-BE49-F238E27FC236}">
                <a16:creationId xmlns:a16="http://schemas.microsoft.com/office/drawing/2014/main" id="{5C9D74FD-E007-F769-0030-BE5C6C69E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9947" y="5395965"/>
            <a:ext cx="1338506" cy="1266529"/>
          </a:xfrm>
          <a:prstGeom prst="rect">
            <a:avLst/>
          </a:prstGeom>
        </p:spPr>
      </p:pic>
      <p:sp>
        <p:nvSpPr>
          <p:cNvPr id="2" name="TextBox 8">
            <a:extLst>
              <a:ext uri="{FF2B5EF4-FFF2-40B4-BE49-F238E27FC236}">
                <a16:creationId xmlns:a16="http://schemas.microsoft.com/office/drawing/2014/main" id="{6E934440-F540-1551-AC93-4A2C0D84B858}"/>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03000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E635-3492-836A-43E7-FA6568F71EF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119A693-524E-A53D-9ADF-E5801218127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E5FA29F1-D817-38F6-DAB8-B61156191991}"/>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84CB8FA-04E4-268F-6B83-7F5E02DB6C73}"/>
              </a:ext>
            </a:extLst>
          </p:cNvPr>
          <p:cNvSpPr/>
          <p:nvPr/>
        </p:nvSpPr>
        <p:spPr>
          <a:xfrm>
            <a:off x="0" y="28901"/>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50C45F8F-E312-36C2-691A-1F5CC11774CE}"/>
              </a:ext>
            </a:extLst>
          </p:cNvPr>
          <p:cNvSpPr txBox="1">
            <a:spLocks/>
          </p:cNvSpPr>
          <p:nvPr/>
        </p:nvSpPr>
        <p:spPr>
          <a:xfrm>
            <a:off x="7411655" y="1616087"/>
            <a:ext cx="5255564" cy="3139321"/>
          </a:xfrm>
          <a:prstGeom prst="rect">
            <a:avLst/>
          </a:prstGeom>
          <a:noFill/>
        </p:spPr>
        <p:txBody>
          <a:bodyPr wrap="square" rtlCol="0">
            <a:spAutoFit/>
          </a:bodyPr>
          <a:lstStyle/>
          <a:p>
            <a:r>
              <a:rPr lang="en-GB" sz="6600" b="1">
                <a:solidFill>
                  <a:schemeClr val="bg1"/>
                </a:solidFill>
                <a:latin typeface="Century Gothic" panose="020B0502020202020204" pitchFamily="34" charset="0"/>
              </a:rPr>
              <a:t>Becoming Wise for </a:t>
            </a:r>
          </a:p>
          <a:p>
            <a:r>
              <a:rPr lang="en-GB" sz="6600" b="1">
                <a:solidFill>
                  <a:schemeClr val="bg1"/>
                </a:solidFill>
                <a:latin typeface="Century Gothic" panose="020B0502020202020204" pitchFamily="34" charset="0"/>
              </a:rPr>
              <a:t>my Size</a:t>
            </a:r>
          </a:p>
        </p:txBody>
      </p:sp>
      <p:pic>
        <p:nvPicPr>
          <p:cNvPr id="9" name="Picture 8">
            <a:extLst>
              <a:ext uri="{FF2B5EF4-FFF2-40B4-BE49-F238E27FC236}">
                <a16:creationId xmlns:a16="http://schemas.microsoft.com/office/drawing/2014/main" id="{43D5EB9C-0CBD-06EA-5B1E-442A5548DE29}"/>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2186658" y="178728"/>
            <a:ext cx="5069713" cy="6558347"/>
          </a:xfrm>
          <a:prstGeom prst="rect">
            <a:avLst/>
          </a:prstGeom>
        </p:spPr>
      </p:pic>
      <p:sp>
        <p:nvSpPr>
          <p:cNvPr id="7" name="TextBox 8">
            <a:extLst>
              <a:ext uri="{FF2B5EF4-FFF2-40B4-BE49-F238E27FC236}">
                <a16:creationId xmlns:a16="http://schemas.microsoft.com/office/drawing/2014/main" id="{836B378D-916C-062E-9B39-DE322AD49C54}"/>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298062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6FCE7-AFD6-065C-BE45-FE54A794F35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F5A2501-990A-FEDC-3D56-F90B447824C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5162B801-69F6-8810-3BEC-2A1FE0B66A48}"/>
              </a:ext>
            </a:extLst>
          </p:cNvPr>
          <p:cNvSpPr txBox="1">
            <a:spLocks noGrp="1" noRot="1" noMove="1" noResize="1" noEditPoints="1" noAdjustHandles="1" noChangeArrowheads="1" noChangeShapeType="1"/>
          </p:cNvSpPr>
          <p:nvPr/>
        </p:nvSpPr>
        <p:spPr>
          <a:xfrm>
            <a:off x="560862" y="1395077"/>
            <a:ext cx="6662059" cy="3265446"/>
          </a:xfrm>
          <a:prstGeom prst="rect">
            <a:avLst/>
          </a:prstGeom>
          <a:noFill/>
        </p:spPr>
        <p:txBody>
          <a:bodyPr wrap="square" rtlCol="0">
            <a:spAutoFit/>
          </a:bodyPr>
          <a:lstStyle/>
          <a:p>
            <a:pPr>
              <a:lnSpc>
                <a:spcPct val="150000"/>
              </a:lnSpc>
            </a:pPr>
            <a:r>
              <a:rPr lang="en-GB" sz="2000">
                <a:solidFill>
                  <a:schemeClr val="tx1">
                    <a:lumMod val="75000"/>
                    <a:lumOff val="25000"/>
                  </a:schemeClr>
                </a:solidFill>
                <a:latin typeface="Century Gothic" panose="020B0502020202020204" pitchFamily="34" charset="0"/>
              </a:rPr>
              <a:t>Dyslexia is when someone's brain learns differently from others. It has nothing to do with intelligence. </a:t>
            </a:r>
          </a:p>
          <a:p>
            <a:pPr>
              <a:lnSpc>
                <a:spcPct val="150000"/>
              </a:lnSpc>
            </a:pPr>
            <a:endParaRPr lang="en-GB" sz="2000">
              <a:solidFill>
                <a:schemeClr val="tx1">
                  <a:lumMod val="75000"/>
                  <a:lumOff val="25000"/>
                </a:schemeClr>
              </a:solidFill>
              <a:latin typeface="Century Gothic" panose="020B0502020202020204" pitchFamily="34" charset="0"/>
            </a:endParaRPr>
          </a:p>
          <a:p>
            <a:pPr>
              <a:lnSpc>
                <a:spcPct val="150000"/>
              </a:lnSpc>
            </a:pPr>
            <a:r>
              <a:rPr lang="en-GB" sz="2000">
                <a:solidFill>
                  <a:schemeClr val="tx1">
                    <a:lumMod val="75000"/>
                    <a:lumOff val="25000"/>
                  </a:schemeClr>
                </a:solidFill>
                <a:latin typeface="Century Gothic" panose="020B0502020202020204" pitchFamily="34" charset="0"/>
              </a:rPr>
              <a:t>If you are dyslexic you might find things like reading and spelling difficult. You might find it harder to hold information in your head or remember things like spoken instructions or directions.</a:t>
            </a:r>
          </a:p>
        </p:txBody>
      </p:sp>
      <p:sp>
        <p:nvSpPr>
          <p:cNvPr id="2" name="Rectangle 1">
            <a:extLst>
              <a:ext uri="{FF2B5EF4-FFF2-40B4-BE49-F238E27FC236}">
                <a16:creationId xmlns:a16="http://schemas.microsoft.com/office/drawing/2014/main" id="{FFB20A22-8CC1-DFD4-D508-A6C28CE194EC}"/>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1E2B3582-D86B-01E1-715D-E714A83C9F4C}"/>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Dyslexia   </a:t>
            </a:r>
            <a:r>
              <a:rPr lang="en-GB"/>
              <a:t> </a:t>
            </a:r>
          </a:p>
        </p:txBody>
      </p:sp>
      <p:sp>
        <p:nvSpPr>
          <p:cNvPr id="6" name="TextBox 5">
            <a:extLst>
              <a:ext uri="{FF2B5EF4-FFF2-40B4-BE49-F238E27FC236}">
                <a16:creationId xmlns:a16="http://schemas.microsoft.com/office/drawing/2014/main" id="{81D211AF-C505-4062-2EB2-CB058A2E57D6}"/>
              </a:ext>
            </a:extLst>
          </p:cNvPr>
          <p:cNvSpPr txBox="1"/>
          <p:nvPr/>
        </p:nvSpPr>
        <p:spPr>
          <a:xfrm>
            <a:off x="8229600" y="1620078"/>
            <a:ext cx="376813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EB928177-8DFA-A2C5-8726-22DE18E766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EEFD9D73-C71D-8AF1-8FDB-B223BE372FC8}"/>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61928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E9F1E-B646-17CA-1239-A0B3A1E41DF7}"/>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47EB079-5872-1CA2-BD49-ED684A989B9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57140DCE-B50F-0753-BC7D-2D26CD340B74}"/>
              </a:ext>
            </a:extLst>
          </p:cNvPr>
          <p:cNvSpPr txBox="1">
            <a:spLocks noGrp="1" noRot="1" noMove="1" noResize="1" noEditPoints="1" noAdjustHandles="1" noChangeArrowheads="1" noChangeShapeType="1"/>
          </p:cNvSpPr>
          <p:nvPr/>
        </p:nvSpPr>
        <p:spPr>
          <a:xfrm>
            <a:off x="560862" y="1395077"/>
            <a:ext cx="6662059" cy="3900107"/>
          </a:xfrm>
          <a:prstGeom prst="rect">
            <a:avLst/>
          </a:prstGeom>
          <a:noFill/>
        </p:spPr>
        <p:txBody>
          <a:bodyPr wrap="square" rtlCol="0">
            <a:spAutoFit/>
          </a:bodyPr>
          <a:lstStyle/>
          <a:p>
            <a:pPr lvl="0">
              <a:lnSpc>
                <a:spcPct val="150000"/>
              </a:lnSpc>
            </a:pPr>
            <a:endParaRPr lang="en-GB" sz="2400">
              <a:solidFill>
                <a:schemeClr val="tx1">
                  <a:lumMod val="75000"/>
                  <a:lumOff val="25000"/>
                </a:schemeClr>
              </a:solidFill>
              <a:latin typeface="Century Gothic" panose="020B0502020202020204" pitchFamily="34" charset="0"/>
            </a:endParaRPr>
          </a:p>
          <a:p>
            <a:pPr lvl="0">
              <a:lnSpc>
                <a:spcPct val="150000"/>
              </a:lnSpc>
            </a:pPr>
            <a:r>
              <a:rPr lang="en-GB" sz="2400">
                <a:solidFill>
                  <a:schemeClr val="tx1">
                    <a:lumMod val="75000"/>
                    <a:lumOff val="25000"/>
                  </a:schemeClr>
                </a:solidFill>
                <a:latin typeface="Century Gothic" panose="020B0502020202020204" pitchFamily="34" charset="0"/>
              </a:rPr>
              <a:t>The different strategies, resources or supports that help you learn in the way that works best for you.</a:t>
            </a:r>
          </a:p>
          <a:p>
            <a:pPr lvl="0">
              <a:lnSpc>
                <a:spcPct val="150000"/>
              </a:lnSpc>
            </a:pPr>
            <a:r>
              <a:rPr lang="en-GB" sz="2400">
                <a:solidFill>
                  <a:schemeClr val="tx1">
                    <a:lumMod val="75000"/>
                    <a:lumOff val="25000"/>
                  </a:schemeClr>
                </a:solidFill>
                <a:latin typeface="Century Gothic" panose="020B0502020202020204" pitchFamily="34" charset="0"/>
              </a:rPr>
              <a:t> </a:t>
            </a:r>
          </a:p>
          <a:p>
            <a:pPr lvl="0">
              <a:lnSpc>
                <a:spcPct val="150000"/>
              </a:lnSpc>
            </a:pPr>
            <a:r>
              <a:rPr lang="en-GB" sz="2400">
                <a:solidFill>
                  <a:schemeClr val="tx1">
                    <a:lumMod val="75000"/>
                    <a:lumOff val="25000"/>
                  </a:schemeClr>
                </a:solidFill>
                <a:latin typeface="Century Gothic" panose="020B0502020202020204" pitchFamily="34" charset="0"/>
              </a:rPr>
              <a:t>The best tools are the ones that help your brain thrive.</a:t>
            </a:r>
            <a:endParaRPr lang="en-US" sz="2400">
              <a:solidFill>
                <a:schemeClr val="tx1">
                  <a:lumMod val="75000"/>
                  <a:lumOff val="25000"/>
                </a:schemeClr>
              </a:solidFill>
              <a:latin typeface="Century Gothic" panose="020B0502020202020204" pitchFamily="34" charset="0"/>
            </a:endParaRPr>
          </a:p>
        </p:txBody>
      </p:sp>
      <p:sp>
        <p:nvSpPr>
          <p:cNvPr id="2" name="Rectangle 1">
            <a:extLst>
              <a:ext uri="{FF2B5EF4-FFF2-40B4-BE49-F238E27FC236}">
                <a16:creationId xmlns:a16="http://schemas.microsoft.com/office/drawing/2014/main" id="{A833C933-C8B2-1B17-C97B-64205E185C18}"/>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F884826F-4BCA-9291-C378-8057CA0B1D5B}"/>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Learning Tools   </a:t>
            </a:r>
            <a:r>
              <a:rPr lang="en-GB"/>
              <a:t> </a:t>
            </a:r>
          </a:p>
        </p:txBody>
      </p:sp>
      <p:sp>
        <p:nvSpPr>
          <p:cNvPr id="6" name="TextBox 5">
            <a:extLst>
              <a:ext uri="{FF2B5EF4-FFF2-40B4-BE49-F238E27FC236}">
                <a16:creationId xmlns:a16="http://schemas.microsoft.com/office/drawing/2014/main" id="{6919FF80-512F-E7BE-D08F-3E469BF505FB}"/>
              </a:ext>
            </a:extLst>
          </p:cNvPr>
          <p:cNvSpPr txBox="1"/>
          <p:nvPr/>
        </p:nvSpPr>
        <p:spPr>
          <a:xfrm>
            <a:off x="8229600" y="1620078"/>
            <a:ext cx="376813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C60C4DF1-0A0E-FE2A-9B9F-5F8753ABF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57B14C7D-9FA1-6F5A-1655-0F64C9F1288F}"/>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53322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3EA11-C8B5-D125-FFBD-728746708EE9}"/>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BEC3DCE-6653-C466-7F20-1CE5AE5E09B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60EBEB4F-0B2B-A44E-D717-A272D318249A}"/>
              </a:ext>
            </a:extLst>
          </p:cNvPr>
          <p:cNvSpPr txBox="1">
            <a:spLocks noGrp="1" noRot="1" noMove="1" noResize="1" noEditPoints="1" noAdjustHandles="1" noChangeArrowheads="1" noChangeShapeType="1"/>
          </p:cNvSpPr>
          <p:nvPr/>
        </p:nvSpPr>
        <p:spPr>
          <a:xfrm>
            <a:off x="560862" y="1395077"/>
            <a:ext cx="6662059" cy="2607445"/>
          </a:xfrm>
          <a:prstGeom prst="rect">
            <a:avLst/>
          </a:prstGeom>
          <a:noFill/>
        </p:spPr>
        <p:txBody>
          <a:bodyPr wrap="square" rtlCol="0">
            <a:spAutoFit/>
          </a:bodyPr>
          <a:lstStyle/>
          <a:p>
            <a:pPr lvl="0">
              <a:lnSpc>
                <a:spcPct val="100000"/>
              </a:lnSpc>
            </a:pPr>
            <a:endParaRPr lang="en-GB" sz="2400"/>
          </a:p>
          <a:p>
            <a:pPr lvl="0">
              <a:lnSpc>
                <a:spcPct val="150000"/>
              </a:lnSpc>
            </a:pPr>
            <a:r>
              <a:rPr lang="en-GB" sz="2400">
                <a:solidFill>
                  <a:srgbClr val="555555"/>
                </a:solidFill>
                <a:latin typeface="Century Gothic" panose="020B0502020202020204" pitchFamily="34" charset="0"/>
              </a:rPr>
              <a:t>The place around you where you learn, play or spend time. Small changes to your environment can help you feel calmer, more focused, and ready to do your best.</a:t>
            </a:r>
            <a:endParaRPr lang="en-US" sz="2400">
              <a:solidFill>
                <a:srgbClr val="555555"/>
              </a:solidFill>
              <a:latin typeface="Century Gothic" panose="020B0502020202020204" pitchFamily="34" charset="0"/>
            </a:endParaRPr>
          </a:p>
        </p:txBody>
      </p:sp>
      <p:sp>
        <p:nvSpPr>
          <p:cNvPr id="2" name="Rectangle 1">
            <a:extLst>
              <a:ext uri="{FF2B5EF4-FFF2-40B4-BE49-F238E27FC236}">
                <a16:creationId xmlns:a16="http://schemas.microsoft.com/office/drawing/2014/main" id="{85BEBE03-848A-677F-0FEF-3E8AA8E5B94C}"/>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BD753C72-41C9-3A97-92CB-93BA1D527A3E}"/>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Environment  </a:t>
            </a:r>
            <a:endParaRPr lang="en-GB"/>
          </a:p>
        </p:txBody>
      </p:sp>
      <p:cxnSp>
        <p:nvCxnSpPr>
          <p:cNvPr id="8" name="Straight Arrow Connector 7">
            <a:extLst>
              <a:ext uri="{FF2B5EF4-FFF2-40B4-BE49-F238E27FC236}">
                <a16:creationId xmlns:a16="http://schemas.microsoft.com/office/drawing/2014/main" id="{AD6293E0-30E3-070E-A8BA-B2D246CCD62D}"/>
              </a:ext>
            </a:extLst>
          </p:cNvPr>
          <p:cNvCxnSpPr/>
          <p:nvPr/>
        </p:nvCxnSpPr>
        <p:spPr>
          <a:xfrm flipV="1">
            <a:off x="771787" y="5559667"/>
            <a:ext cx="0" cy="2325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54A900-4D09-4879-A526-21042C519709}"/>
              </a:ext>
            </a:extLst>
          </p:cNvPr>
          <p:cNvSpPr txBox="1"/>
          <p:nvPr/>
        </p:nvSpPr>
        <p:spPr>
          <a:xfrm>
            <a:off x="8018585" y="1620078"/>
            <a:ext cx="3979147"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0664E4A7-59A6-7129-822C-7B9771E72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9" name="TextBox 8">
            <a:extLst>
              <a:ext uri="{FF2B5EF4-FFF2-40B4-BE49-F238E27FC236}">
                <a16:creationId xmlns:a16="http://schemas.microsoft.com/office/drawing/2014/main" id="{9E8B0DB3-4666-559A-D16C-D9D49ED34EAC}"/>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51152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994EC-EB07-0856-D3D6-FDDC91570618}"/>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43C62A3A-4243-ECDF-0253-403EB4CFD67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DFA49FF7-EB23-0F65-6E97-508CC25ABE54}"/>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6E085AEA-2DA7-8A9F-41F3-A0810DF5E2F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Self-Advocacy </a:t>
            </a:r>
            <a:r>
              <a:rPr lang="en-GB"/>
              <a:t> </a:t>
            </a:r>
          </a:p>
        </p:txBody>
      </p:sp>
      <p:cxnSp>
        <p:nvCxnSpPr>
          <p:cNvPr id="8" name="Straight Arrow Connector 7">
            <a:extLst>
              <a:ext uri="{FF2B5EF4-FFF2-40B4-BE49-F238E27FC236}">
                <a16:creationId xmlns:a16="http://schemas.microsoft.com/office/drawing/2014/main" id="{81AD0781-9880-43B9-5538-9B897A8F125E}"/>
              </a:ext>
            </a:extLst>
          </p:cNvPr>
          <p:cNvCxnSpPr/>
          <p:nvPr/>
        </p:nvCxnSpPr>
        <p:spPr>
          <a:xfrm flipV="1">
            <a:off x="771787" y="5559667"/>
            <a:ext cx="0" cy="2325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8018D43-01C3-A4F4-ED1F-2B5D305D7EDC}"/>
              </a:ext>
            </a:extLst>
          </p:cNvPr>
          <p:cNvSpPr txBox="1"/>
          <p:nvPr/>
        </p:nvSpPr>
        <p:spPr>
          <a:xfrm>
            <a:off x="8169310" y="1620078"/>
            <a:ext cx="382842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C3B37794-9FE4-6491-E406-A23043EAC1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9" name="TextBox 8">
            <a:extLst>
              <a:ext uri="{FF2B5EF4-FFF2-40B4-BE49-F238E27FC236}">
                <a16:creationId xmlns:a16="http://schemas.microsoft.com/office/drawing/2014/main" id="{6B96DAB7-FBA3-D488-0394-E3BA6C1F3A90}"/>
              </a:ext>
            </a:extLst>
          </p:cNvPr>
          <p:cNvSpPr txBox="1"/>
          <p:nvPr/>
        </p:nvSpPr>
        <p:spPr>
          <a:xfrm>
            <a:off x="553334" y="1811453"/>
            <a:ext cx="6365630" cy="2862322"/>
          </a:xfrm>
          <a:prstGeom prst="rect">
            <a:avLst/>
          </a:prstGeom>
          <a:noFill/>
        </p:spPr>
        <p:txBody>
          <a:bodyPr wrap="square">
            <a:spAutoFit/>
          </a:bodyPr>
          <a:lstStyle/>
          <a:p>
            <a:pPr lvl="0">
              <a:lnSpc>
                <a:spcPct val="100000"/>
              </a:lnSpc>
            </a:pPr>
            <a:endParaRPr lang="en-GB"/>
          </a:p>
          <a:p>
            <a:pPr lvl="0">
              <a:lnSpc>
                <a:spcPct val="150000"/>
              </a:lnSpc>
            </a:pPr>
            <a:r>
              <a:rPr lang="en-GB" sz="2400">
                <a:solidFill>
                  <a:srgbClr val="555555"/>
                </a:solidFill>
                <a:latin typeface="Century Gothic" panose="020B0502020202020204" pitchFamily="34" charset="0"/>
              </a:rPr>
              <a:t>Understanding what helps you learn and grow, then confidently asking for the support or changes you need to do your best.</a:t>
            </a:r>
            <a:endParaRPr lang="en-US" sz="2400">
              <a:solidFill>
                <a:srgbClr val="555555"/>
              </a:solidFill>
              <a:latin typeface="Century Gothic" panose="020B0502020202020204" pitchFamily="34" charset="0"/>
            </a:endParaRPr>
          </a:p>
          <a:p>
            <a:pPr lvl="0">
              <a:lnSpc>
                <a:spcPct val="100000"/>
              </a:lnSpc>
            </a:pPr>
            <a:endParaRPr lang="en-US">
              <a:latin typeface="CeraCY-Regular" panose="020B0500000000000000" pitchFamily="34" charset="-52"/>
            </a:endParaRPr>
          </a:p>
        </p:txBody>
      </p:sp>
      <p:sp>
        <p:nvSpPr>
          <p:cNvPr id="7" name="TextBox 8">
            <a:extLst>
              <a:ext uri="{FF2B5EF4-FFF2-40B4-BE49-F238E27FC236}">
                <a16:creationId xmlns:a16="http://schemas.microsoft.com/office/drawing/2014/main" id="{A6495A28-3983-FD78-9A8E-133C2C860339}"/>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66512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A0D35-A02D-4690-F1F4-48DD193130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E05677-F7F6-4002-07B8-3B8C52E542EA}"/>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443DD5EA-DA62-4B38-1C83-7DEB694705A0}"/>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DFF2D72E-1DE1-76AF-4C02-20F60A55D21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GB" sz="8800">
                <a:solidFill>
                  <a:schemeClr val="bg1"/>
                </a:solidFill>
                <a:latin typeface="Century Gothic" panose="020B0502020202020204" pitchFamily="34" charset="0"/>
              </a:rPr>
              <a:t>	</a:t>
            </a:r>
            <a:r>
              <a:rPr lang="en-GB" sz="8800" b="1">
                <a:solidFill>
                  <a:schemeClr val="bg1"/>
                </a:solidFill>
                <a:latin typeface="Century Gothic" panose="020B0502020202020204" pitchFamily="34" charset="0"/>
              </a:rPr>
              <a:t>We Share</a:t>
            </a:r>
          </a:p>
        </p:txBody>
      </p:sp>
      <p:pic>
        <p:nvPicPr>
          <p:cNvPr id="4" name="Picture 3">
            <a:extLst>
              <a:ext uri="{FF2B5EF4-FFF2-40B4-BE49-F238E27FC236}">
                <a16:creationId xmlns:a16="http://schemas.microsoft.com/office/drawing/2014/main" id="{E524CABC-4CED-B518-C92D-E730217D1A4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88467" y="68221"/>
            <a:ext cx="1909154" cy="2074853"/>
          </a:xfrm>
          <a:prstGeom prst="rect">
            <a:avLst/>
          </a:prstGeom>
        </p:spPr>
      </p:pic>
      <p:sp>
        <p:nvSpPr>
          <p:cNvPr id="6" name="TextBox 8">
            <a:extLst>
              <a:ext uri="{FF2B5EF4-FFF2-40B4-BE49-F238E27FC236}">
                <a16:creationId xmlns:a16="http://schemas.microsoft.com/office/drawing/2014/main" id="{E50A383E-2037-C876-2EBA-BF549E5AD054}"/>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8377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CD07D-BEC7-E445-1E49-3602AAAB0A3E}"/>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0BC70100-AF11-59C4-D31E-D88D2D8BB82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BB9BC6A7-10E8-0D66-5DF1-1A7EA2A35345}"/>
              </a:ext>
            </a:extLst>
          </p:cNvPr>
          <p:cNvSpPr/>
          <p:nvPr/>
        </p:nvSpPr>
        <p:spPr>
          <a:xfrm>
            <a:off x="7874335"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404444F-FDCF-9FDC-EF18-87EB7055616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20ABC8"/>
                </a:solidFill>
                <a:effectLst/>
                <a:uLnTx/>
                <a:uFillTx/>
                <a:latin typeface="Century Gothic" panose="020B0502020202020204" pitchFamily="34" charset="0"/>
                <a:ea typeface="+mn-ea"/>
                <a:cs typeface="+mn-cs"/>
              </a:rPr>
              <a:t>Reflection Questions </a:t>
            </a:r>
            <a:r>
              <a:rPr kumimoji="0" lang="en-GB" sz="1800" b="0" i="0" u="none" strike="noStrike" kern="1200" cap="none" spc="0" normalizeH="0" baseline="0" noProof="0">
                <a:ln>
                  <a:noFill/>
                </a:ln>
                <a:solidFill>
                  <a:srgbClr val="20ABC8"/>
                </a:solidFill>
                <a:effectLst/>
                <a:uLnTx/>
                <a:uFillTx/>
                <a:latin typeface="Aptos" panose="02110004020202020204"/>
                <a:ea typeface="+mn-ea"/>
                <a:cs typeface="+mn-cs"/>
              </a:rPr>
              <a:t> </a:t>
            </a:r>
          </a:p>
        </p:txBody>
      </p:sp>
      <p:pic>
        <p:nvPicPr>
          <p:cNvPr id="21" name="Picture 20">
            <a:extLst>
              <a:ext uri="{FF2B5EF4-FFF2-40B4-BE49-F238E27FC236}">
                <a16:creationId xmlns:a16="http://schemas.microsoft.com/office/drawing/2014/main" id="{6CB14BD2-23D8-52E4-E785-6717B3009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719" y="5395965"/>
            <a:ext cx="1338506" cy="1266529"/>
          </a:xfrm>
          <a:prstGeom prst="rect">
            <a:avLst/>
          </a:prstGeom>
        </p:spPr>
      </p:pic>
      <p:sp>
        <p:nvSpPr>
          <p:cNvPr id="23" name="TextBox 22">
            <a:extLst>
              <a:ext uri="{FF2B5EF4-FFF2-40B4-BE49-F238E27FC236}">
                <a16:creationId xmlns:a16="http://schemas.microsoft.com/office/drawing/2014/main" id="{9AA40DA0-B320-6322-CA0F-2FD659E4FE29}"/>
              </a:ext>
            </a:extLst>
          </p:cNvPr>
          <p:cNvSpPr txBox="1"/>
          <p:nvPr/>
        </p:nvSpPr>
        <p:spPr>
          <a:xfrm>
            <a:off x="795293" y="1603658"/>
            <a:ext cx="6599750" cy="3688638"/>
          </a:xfrm>
          <a:prstGeom prst="rect">
            <a:avLst/>
          </a:prstGeom>
          <a:noFill/>
        </p:spPr>
        <p:txBody>
          <a:bodyPr wrap="square">
            <a:spAutoFit/>
          </a:bodyPr>
          <a:lstStyle/>
          <a:p>
            <a:pPr marL="285750" lvl="0" indent="-285750">
              <a:lnSpc>
                <a:spcPct val="200000"/>
              </a:lnSpc>
              <a:buFont typeface="Arial" panose="020B0604020202020204" pitchFamily="34" charset="0"/>
              <a:buChar char="•"/>
            </a:pPr>
            <a:r>
              <a:rPr lang="en-GB" sz="2000">
                <a:solidFill>
                  <a:schemeClr val="tx1">
                    <a:lumMod val="75000"/>
                    <a:lumOff val="25000"/>
                  </a:schemeClr>
                </a:solidFill>
                <a:latin typeface="Century Gothic" panose="020B0502020202020204" pitchFamily="34" charset="0"/>
              </a:rPr>
              <a:t>How did the fable make you think or feel? </a:t>
            </a:r>
          </a:p>
          <a:p>
            <a:pPr marL="285750" lvl="0" indent="-285750">
              <a:lnSpc>
                <a:spcPct val="200000"/>
              </a:lnSpc>
              <a:buFont typeface="Arial" panose="020B0604020202020204" pitchFamily="34" charset="0"/>
              <a:buChar char="•"/>
            </a:pPr>
            <a:r>
              <a:rPr lang="en-GB" sz="2000">
                <a:solidFill>
                  <a:schemeClr val="tx1">
                    <a:lumMod val="75000"/>
                    <a:lumOff val="25000"/>
                  </a:schemeClr>
                </a:solidFill>
                <a:latin typeface="Century Gothic" panose="020B0502020202020204" pitchFamily="34" charset="0"/>
              </a:rPr>
              <a:t>What did it remind you of? </a:t>
            </a:r>
          </a:p>
          <a:p>
            <a:pPr marL="285750" lvl="0" indent="-285750">
              <a:lnSpc>
                <a:spcPct val="200000"/>
              </a:lnSpc>
              <a:buFont typeface="Arial" panose="020B0604020202020204" pitchFamily="34" charset="0"/>
              <a:buChar char="•"/>
            </a:pPr>
            <a:r>
              <a:rPr lang="en-GB" sz="2000">
                <a:solidFill>
                  <a:schemeClr val="tx1">
                    <a:lumMod val="75000"/>
                    <a:lumOff val="25000"/>
                  </a:schemeClr>
                </a:solidFill>
                <a:latin typeface="Century Gothic" panose="020B0502020202020204" pitchFamily="34" charset="0"/>
              </a:rPr>
              <a:t>What do you think Cass understood about Little Flower that others might have missed? </a:t>
            </a:r>
          </a:p>
          <a:p>
            <a:pPr marL="285750" lvl="0" indent="-285750">
              <a:lnSpc>
                <a:spcPct val="200000"/>
              </a:lnSpc>
              <a:buFont typeface="Arial" panose="020B0604020202020204" pitchFamily="34" charset="0"/>
              <a:buChar char="•"/>
            </a:pPr>
            <a:r>
              <a:rPr lang="en-GB" sz="2000">
                <a:solidFill>
                  <a:schemeClr val="tx1">
                    <a:lumMod val="75000"/>
                    <a:lumOff val="25000"/>
                  </a:schemeClr>
                </a:solidFill>
                <a:latin typeface="Century Gothic" panose="020B0502020202020204" pitchFamily="34" charset="0"/>
              </a:rPr>
              <a:t>Do you agree with how Cass responded? Why or why not?</a:t>
            </a:r>
            <a:endParaRPr kumimoji="0" lang="en-GB" sz="20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ndParaRPr>
          </a:p>
        </p:txBody>
      </p:sp>
      <p:sp>
        <p:nvSpPr>
          <p:cNvPr id="6" name="TextBox 8">
            <a:extLst>
              <a:ext uri="{FF2B5EF4-FFF2-40B4-BE49-F238E27FC236}">
                <a16:creationId xmlns:a16="http://schemas.microsoft.com/office/drawing/2014/main" id="{04702FC8-6448-ECD4-6144-832F32970C1E}"/>
              </a:ext>
            </a:extLst>
          </p:cNvPr>
          <p:cNvSpPr txBox="1"/>
          <p:nvPr/>
        </p:nvSpPr>
        <p:spPr>
          <a:xfrm>
            <a:off x="10444682"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5162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45608cc-4df1-4775-876c-4ceff46c2ce6" xsi:nil="true"/>
    <lcf76f155ced4ddcb4097134ff3c332f xmlns="268ba956-f75e-4902-b00d-6af1be0694b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420D5D12A8C745A7A141AC2792FAA0" ma:contentTypeVersion="19" ma:contentTypeDescription="Create a new document." ma:contentTypeScope="" ma:versionID="09b61fb67a0ad14ff97835cf03d408f0">
  <xsd:schema xmlns:xsd="http://www.w3.org/2001/XMLSchema" xmlns:xs="http://www.w3.org/2001/XMLSchema" xmlns:p="http://schemas.microsoft.com/office/2006/metadata/properties" xmlns:ns2="268ba956-f75e-4902-b00d-6af1be0694b8" xmlns:ns3="645608cc-4df1-4775-876c-4ceff46c2ce6" targetNamespace="http://schemas.microsoft.com/office/2006/metadata/properties" ma:root="true" ma:fieldsID="ee520f44cdecbd59953071dd07d48e5f" ns2:_="" ns3:_="">
    <xsd:import namespace="268ba956-f75e-4902-b00d-6af1be0694b8"/>
    <xsd:import namespace="645608cc-4df1-4775-876c-4ceff46c2c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ba956-f75e-4902-b00d-6af1be0694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c989c2f-39f1-43da-b6f6-2c99c4818ae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5608cc-4df1-4775-876c-4ceff46c2ce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4470ed-cb8b-43b3-9d63-c1eab69566be}" ma:internalName="TaxCatchAll" ma:showField="CatchAllData" ma:web="645608cc-4df1-4775-876c-4ceff46c2c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CF753E-E50A-4295-B1BE-BD2531FA8BB7}">
  <ds:schemaRefs>
    <ds:schemaRef ds:uri="http://schemas.microsoft.com/sharepoint/v3/contenttype/forms"/>
  </ds:schemaRefs>
</ds:datastoreItem>
</file>

<file path=customXml/itemProps2.xml><?xml version="1.0" encoding="utf-8"?>
<ds:datastoreItem xmlns:ds="http://schemas.openxmlformats.org/officeDocument/2006/customXml" ds:itemID="{48354E94-718B-4173-BF1D-E8B0FA9BDCCE}">
  <ds:schemaRefs>
    <ds:schemaRef ds:uri="268ba956-f75e-4902-b00d-6af1be0694b8"/>
    <ds:schemaRef ds:uri="645608cc-4df1-4775-876c-4ceff46c2ce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D2FEEE1-9A36-4B4B-8B6F-4A36E78915C2}">
  <ds:schemaRefs>
    <ds:schemaRef ds:uri="268ba956-f75e-4902-b00d-6af1be0694b8"/>
    <ds:schemaRef ds:uri="645608cc-4df1-4775-876c-4ceff46c2c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TotalTime>
  <Words>664</Words>
  <Application>Microsoft Office PowerPoint</Application>
  <PresentationFormat>Widescreen</PresentationFormat>
  <Paragraphs>109</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Aptos Narrow</vt:lpstr>
      <vt:lpstr>Arial</vt:lpstr>
      <vt:lpstr>Century Gothic</vt:lpstr>
      <vt:lpstr>CeraCY-Regular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Carmichael</dc:creator>
  <cp:lastModifiedBy>Sue Bowen</cp:lastModifiedBy>
  <cp:revision>1</cp:revision>
  <dcterms:created xsi:type="dcterms:W3CDTF">2026-08-13T09:40:07Z</dcterms:created>
  <dcterms:modified xsi:type="dcterms:W3CDTF">2026-09-09T13:36:12Z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0x010100AC420D5D12A8C745A7A141AC2792FAA0</vt:lpwstr>
  </property>
  <property fmtid="{D5CDD505-2E9C-101B-9397-08002B2CF9AE}" pid="3" name="MediaServiceImageTags">
    <vt:lpwstr/>
  </property>
</Properties>
</file>