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7" r:id="rId5"/>
    <p:sldId id="260" r:id="rId6"/>
    <p:sldId id="265" r:id="rId7"/>
    <p:sldId id="264" r:id="rId8"/>
    <p:sldId id="268" r:id="rId9"/>
    <p:sldId id="269" r:id="rId10"/>
    <p:sldId id="272" r:id="rId11"/>
    <p:sldId id="295" r:id="rId12"/>
    <p:sldId id="299" r:id="rId13"/>
    <p:sldId id="288" r:id="rId14"/>
    <p:sldId id="29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9ECE"/>
    <a:srgbClr val="C6C1DD"/>
    <a:srgbClr val="2C4C54"/>
    <a:srgbClr val="555555"/>
    <a:srgbClr val="4A2583"/>
    <a:srgbClr val="20ABC8"/>
    <a:srgbClr val="EB9E4D"/>
    <a:srgbClr val="DE5753"/>
    <a:srgbClr val="F6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na Gillies" userId="07ef8966-3ecf-4acb-a93f-6550d08a8e41" providerId="ADAL" clId="{4B3A46A6-8201-4B15-99CB-57CB64C97B50}"/>
    <pc:docChg chg="modSld">
      <pc:chgData name="Lena Gillies" userId="07ef8966-3ecf-4acb-a93f-6550d08a8e41" providerId="ADAL" clId="{4B3A46A6-8201-4B15-99CB-57CB64C97B50}" dt="2026-09-02T14:03:52.120" v="99" actId="20577"/>
      <pc:docMkLst>
        <pc:docMk/>
      </pc:docMkLst>
      <pc:sldChg chg="modSp mod">
        <pc:chgData name="Lena Gillies" userId="07ef8966-3ecf-4acb-a93f-6550d08a8e41" providerId="ADAL" clId="{4B3A46A6-8201-4B15-99CB-57CB64C97B50}" dt="2026-09-02T13:55:33.953" v="10" actId="1035"/>
        <pc:sldMkLst>
          <pc:docMk/>
          <pc:sldMk cId="403000068" sldId="260"/>
        </pc:sldMkLst>
        <pc:spChg chg="mod">
          <ac:chgData name="Lena Gillies" userId="07ef8966-3ecf-4acb-a93f-6550d08a8e41" providerId="ADAL" clId="{4B3A46A6-8201-4B15-99CB-57CB64C97B50}" dt="2026-09-02T13:55:33.953" v="10" actId="1035"/>
          <ac:spMkLst>
            <pc:docMk/>
            <pc:sldMk cId="403000068" sldId="260"/>
            <ac:spMk id="7" creationId="{EF1201BB-ECA0-1DCB-162E-5FEF4C241BFB}"/>
          </ac:spMkLst>
        </pc:spChg>
      </pc:sldChg>
      <pc:sldChg chg="modSp mod">
        <pc:chgData name="Lena Gillies" userId="07ef8966-3ecf-4acb-a93f-6550d08a8e41" providerId="ADAL" clId="{4B3A46A6-8201-4B15-99CB-57CB64C97B50}" dt="2026-09-02T13:56:34.723" v="17" actId="6549"/>
        <pc:sldMkLst>
          <pc:docMk/>
          <pc:sldMk cId="3619285341" sldId="264"/>
        </pc:sldMkLst>
        <pc:spChg chg="mod">
          <ac:chgData name="Lena Gillies" userId="07ef8966-3ecf-4acb-a93f-6550d08a8e41" providerId="ADAL" clId="{4B3A46A6-8201-4B15-99CB-57CB64C97B50}" dt="2026-09-02T13:56:34.723" v="17" actId="6549"/>
          <ac:spMkLst>
            <pc:docMk/>
            <pc:sldMk cId="3619285341" sldId="264"/>
            <ac:spMk id="7" creationId="{5162B801-69F6-8810-3BEC-2A1FE0B66A48}"/>
          </ac:spMkLst>
        </pc:spChg>
      </pc:sldChg>
      <pc:sldChg chg="modSp mod">
        <pc:chgData name="Lena Gillies" userId="07ef8966-3ecf-4acb-a93f-6550d08a8e41" providerId="ADAL" clId="{4B3A46A6-8201-4B15-99CB-57CB64C97B50}" dt="2026-09-02T13:56:05.581" v="15" actId="113"/>
        <pc:sldMkLst>
          <pc:docMk/>
          <pc:sldMk cId="511527670" sldId="268"/>
        </pc:sldMkLst>
        <pc:spChg chg="mod">
          <ac:chgData name="Lena Gillies" userId="07ef8966-3ecf-4acb-a93f-6550d08a8e41" providerId="ADAL" clId="{4B3A46A6-8201-4B15-99CB-57CB64C97B50}" dt="2026-09-02T13:56:05.581" v="15" actId="113"/>
          <ac:spMkLst>
            <pc:docMk/>
            <pc:sldMk cId="511527670" sldId="268"/>
            <ac:spMk id="7" creationId="{60EBEB4F-0B2B-A44E-D717-A272D318249A}"/>
          </ac:spMkLst>
        </pc:spChg>
      </pc:sldChg>
      <pc:sldChg chg="modSp mod">
        <pc:chgData name="Lena Gillies" userId="07ef8966-3ecf-4acb-a93f-6550d08a8e41" providerId="ADAL" clId="{4B3A46A6-8201-4B15-99CB-57CB64C97B50}" dt="2026-09-02T13:56:48.086" v="18" actId="6549"/>
        <pc:sldMkLst>
          <pc:docMk/>
          <pc:sldMk cId="3566512756" sldId="269"/>
        </pc:sldMkLst>
        <pc:spChg chg="mod">
          <ac:chgData name="Lena Gillies" userId="07ef8966-3ecf-4acb-a93f-6550d08a8e41" providerId="ADAL" clId="{4B3A46A6-8201-4B15-99CB-57CB64C97B50}" dt="2026-09-02T13:56:48.086" v="18" actId="6549"/>
          <ac:spMkLst>
            <pc:docMk/>
            <pc:sldMk cId="3566512756" sldId="269"/>
            <ac:spMk id="9" creationId="{6B96DAB7-FBA3-D488-0394-E3BA6C1F3A90}"/>
          </ac:spMkLst>
        </pc:spChg>
      </pc:sldChg>
      <pc:sldChg chg="modSp mod">
        <pc:chgData name="Lena Gillies" userId="07ef8966-3ecf-4acb-a93f-6550d08a8e41" providerId="ADAL" clId="{4B3A46A6-8201-4B15-99CB-57CB64C97B50}" dt="2026-09-02T14:03:52.120" v="99" actId="20577"/>
        <pc:sldMkLst>
          <pc:docMk/>
          <pc:sldMk cId="2513373506" sldId="298"/>
        </pc:sldMkLst>
        <pc:spChg chg="mod">
          <ac:chgData name="Lena Gillies" userId="07ef8966-3ecf-4acb-a93f-6550d08a8e41" providerId="ADAL" clId="{4B3A46A6-8201-4B15-99CB-57CB64C97B50}" dt="2026-09-02T14:03:52.120" v="99" actId="20577"/>
          <ac:spMkLst>
            <pc:docMk/>
            <pc:sldMk cId="2513373506" sldId="298"/>
            <ac:spMk id="7" creationId="{86E17C63-4EEE-AAB0-D58F-11BD4C50226C}"/>
          </ac:spMkLst>
        </pc:spChg>
      </pc:sldChg>
      <pc:sldChg chg="modSp mod">
        <pc:chgData name="Lena Gillies" userId="07ef8966-3ecf-4acb-a93f-6550d08a8e41" providerId="ADAL" clId="{4B3A46A6-8201-4B15-99CB-57CB64C97B50}" dt="2026-09-02T13:58:33.192" v="26" actId="255"/>
        <pc:sldMkLst>
          <pc:docMk/>
          <pc:sldMk cId="1439024610" sldId="299"/>
        </pc:sldMkLst>
        <pc:spChg chg="mod">
          <ac:chgData name="Lena Gillies" userId="07ef8966-3ecf-4acb-a93f-6550d08a8e41" providerId="ADAL" clId="{4B3A46A6-8201-4B15-99CB-57CB64C97B50}" dt="2026-09-02T13:58:33.192" v="26" actId="255"/>
          <ac:spMkLst>
            <pc:docMk/>
            <pc:sldMk cId="1439024610" sldId="299"/>
            <ac:spMk id="7" creationId="{86E17C63-4EEE-AAB0-D58F-11BD4C50226C}"/>
          </ac:spMkLst>
        </pc:spChg>
      </pc:sldChg>
    </pc:docChg>
  </pc:docChgLst>
  <pc:docChgLst>
    <pc:chgData name="Sue Bowen" userId="728c1cdb-6f21-4772-b289-ee4c920cf0c7" providerId="ADAL" clId="{7062AB53-E556-4942-AA3E-81D265973A62}"/>
    <pc:docChg chg="modSld">
      <pc:chgData name="Sue Bowen" userId="728c1cdb-6f21-4772-b289-ee4c920cf0c7" providerId="ADAL" clId="{7062AB53-E556-4942-AA3E-81D265973A62}" dt="2026-09-02T15:42:45.044" v="12" actId="22"/>
      <pc:docMkLst>
        <pc:docMk/>
      </pc:docMkLst>
      <pc:sldChg chg="addSp modSp mod">
        <pc:chgData name="Sue Bowen" userId="728c1cdb-6f21-4772-b289-ee4c920cf0c7" providerId="ADAL" clId="{7062AB53-E556-4942-AA3E-81D265973A62}" dt="2026-09-02T15:41:38.965" v="1" actId="1076"/>
        <pc:sldMkLst>
          <pc:docMk/>
          <pc:sldMk cId="4119048463" sldId="257"/>
        </pc:sldMkLst>
        <pc:spChg chg="add mod">
          <ac:chgData name="Sue Bowen" userId="728c1cdb-6f21-4772-b289-ee4c920cf0c7" providerId="ADAL" clId="{7062AB53-E556-4942-AA3E-81D265973A62}" dt="2026-09-02T15:41:38.965" v="1" actId="1076"/>
          <ac:spMkLst>
            <pc:docMk/>
            <pc:sldMk cId="4119048463" sldId="257"/>
            <ac:spMk id="2" creationId="{6E934440-F540-1551-AC93-4A2C0D84B858}"/>
          </ac:spMkLst>
        </pc:spChg>
      </pc:sldChg>
      <pc:sldChg chg="addSp modSp mod">
        <pc:chgData name="Sue Bowen" userId="728c1cdb-6f21-4772-b289-ee4c920cf0c7" providerId="ADAL" clId="{7062AB53-E556-4942-AA3E-81D265973A62}" dt="2026-09-02T15:41:47.474" v="3" actId="1076"/>
        <pc:sldMkLst>
          <pc:docMk/>
          <pc:sldMk cId="403000068" sldId="260"/>
        </pc:sldMkLst>
        <pc:spChg chg="add mod">
          <ac:chgData name="Sue Bowen" userId="728c1cdb-6f21-4772-b289-ee4c920cf0c7" providerId="ADAL" clId="{7062AB53-E556-4942-AA3E-81D265973A62}" dt="2026-09-02T15:41:47.474" v="3" actId="1076"/>
          <ac:spMkLst>
            <pc:docMk/>
            <pc:sldMk cId="403000068" sldId="260"/>
            <ac:spMk id="2" creationId="{6E934440-F540-1551-AC93-4A2C0D84B858}"/>
          </ac:spMkLst>
        </pc:spChg>
      </pc:sldChg>
      <pc:sldChg chg="addSp modSp mod">
        <pc:chgData name="Sue Bowen" userId="728c1cdb-6f21-4772-b289-ee4c920cf0c7" providerId="ADAL" clId="{7062AB53-E556-4942-AA3E-81D265973A62}" dt="2026-09-02T15:42:07.266" v="6" actId="22"/>
        <pc:sldMkLst>
          <pc:docMk/>
          <pc:sldMk cId="3619285341" sldId="264"/>
        </pc:sldMkLst>
        <pc:spChg chg="mod">
          <ac:chgData name="Sue Bowen" userId="728c1cdb-6f21-4772-b289-ee4c920cf0c7" providerId="ADAL" clId="{7062AB53-E556-4942-AA3E-81D265973A62}" dt="2026-09-02T15:42:04.433" v="5" actId="1076"/>
          <ac:spMkLst>
            <pc:docMk/>
            <pc:sldMk cId="3619285341" sldId="264"/>
            <ac:spMk id="2" creationId="{FFB20A22-8CC1-DFD4-D508-A6C28CE194EC}"/>
          </ac:spMkLst>
        </pc:spChg>
        <pc:spChg chg="add">
          <ac:chgData name="Sue Bowen" userId="728c1cdb-6f21-4772-b289-ee4c920cf0c7" providerId="ADAL" clId="{7062AB53-E556-4942-AA3E-81D265973A62}" dt="2026-09-02T15:42:07.266" v="6" actId="22"/>
          <ac:spMkLst>
            <pc:docMk/>
            <pc:sldMk cId="3619285341" sldId="264"/>
            <ac:spMk id="8" creationId="{76D1C598-34E7-9638-2BEF-C6B420553B6A}"/>
          </ac:spMkLst>
        </pc:spChg>
      </pc:sldChg>
      <pc:sldChg chg="addSp mod">
        <pc:chgData name="Sue Bowen" userId="728c1cdb-6f21-4772-b289-ee4c920cf0c7" providerId="ADAL" clId="{7062AB53-E556-4942-AA3E-81D265973A62}" dt="2026-09-02T15:41:58.196" v="4" actId="22"/>
        <pc:sldMkLst>
          <pc:docMk/>
          <pc:sldMk cId="1298062793" sldId="265"/>
        </pc:sldMkLst>
        <pc:spChg chg="add">
          <ac:chgData name="Sue Bowen" userId="728c1cdb-6f21-4772-b289-ee4c920cf0c7" providerId="ADAL" clId="{7062AB53-E556-4942-AA3E-81D265973A62}" dt="2026-09-02T15:41:58.196" v="4" actId="22"/>
          <ac:spMkLst>
            <pc:docMk/>
            <pc:sldMk cId="1298062793" sldId="265"/>
            <ac:spMk id="7" creationId="{FDCFA1FC-545A-078B-9AD6-C4F929A199FF}"/>
          </ac:spMkLst>
        </pc:spChg>
      </pc:sldChg>
      <pc:sldChg chg="addSp mod">
        <pc:chgData name="Sue Bowen" userId="728c1cdb-6f21-4772-b289-ee4c920cf0c7" providerId="ADAL" clId="{7062AB53-E556-4942-AA3E-81D265973A62}" dt="2026-09-02T15:42:16.695" v="7" actId="22"/>
        <pc:sldMkLst>
          <pc:docMk/>
          <pc:sldMk cId="511527670" sldId="268"/>
        </pc:sldMkLst>
        <pc:spChg chg="add">
          <ac:chgData name="Sue Bowen" userId="728c1cdb-6f21-4772-b289-ee4c920cf0c7" providerId="ADAL" clId="{7062AB53-E556-4942-AA3E-81D265973A62}" dt="2026-09-02T15:42:16.695" v="7" actId="22"/>
          <ac:spMkLst>
            <pc:docMk/>
            <pc:sldMk cId="511527670" sldId="268"/>
            <ac:spMk id="9" creationId="{A798AD0D-4DA6-6F33-64FA-3D44DCBEF150}"/>
          </ac:spMkLst>
        </pc:spChg>
      </pc:sldChg>
      <pc:sldChg chg="addSp mod">
        <pc:chgData name="Sue Bowen" userId="728c1cdb-6f21-4772-b289-ee4c920cf0c7" providerId="ADAL" clId="{7062AB53-E556-4942-AA3E-81D265973A62}" dt="2026-09-02T15:42:22.111" v="8" actId="22"/>
        <pc:sldMkLst>
          <pc:docMk/>
          <pc:sldMk cId="3566512756" sldId="269"/>
        </pc:sldMkLst>
        <pc:spChg chg="add">
          <ac:chgData name="Sue Bowen" userId="728c1cdb-6f21-4772-b289-ee4c920cf0c7" providerId="ADAL" clId="{7062AB53-E556-4942-AA3E-81D265973A62}" dt="2026-09-02T15:42:22.111" v="8" actId="22"/>
          <ac:spMkLst>
            <pc:docMk/>
            <pc:sldMk cId="3566512756" sldId="269"/>
            <ac:spMk id="7" creationId="{66AEAA02-037E-AC2A-DF34-E1BF4978BD73}"/>
          </ac:spMkLst>
        </pc:spChg>
      </pc:sldChg>
      <pc:sldChg chg="addSp mod">
        <pc:chgData name="Sue Bowen" userId="728c1cdb-6f21-4772-b289-ee4c920cf0c7" providerId="ADAL" clId="{7062AB53-E556-4942-AA3E-81D265973A62}" dt="2026-09-02T15:42:29.551" v="9" actId="22"/>
        <pc:sldMkLst>
          <pc:docMk/>
          <pc:sldMk cId="83772289" sldId="272"/>
        </pc:sldMkLst>
        <pc:spChg chg="add">
          <ac:chgData name="Sue Bowen" userId="728c1cdb-6f21-4772-b289-ee4c920cf0c7" providerId="ADAL" clId="{7062AB53-E556-4942-AA3E-81D265973A62}" dt="2026-09-02T15:42:29.551" v="9" actId="22"/>
          <ac:spMkLst>
            <pc:docMk/>
            <pc:sldMk cId="83772289" sldId="272"/>
            <ac:spMk id="6" creationId="{5663CD73-FCA8-F76B-C6B6-8C921904483C}"/>
          </ac:spMkLst>
        </pc:spChg>
      </pc:sldChg>
      <pc:sldChg chg="addSp mod">
        <pc:chgData name="Sue Bowen" userId="728c1cdb-6f21-4772-b289-ee4c920cf0c7" providerId="ADAL" clId="{7062AB53-E556-4942-AA3E-81D265973A62}" dt="2026-09-02T15:42:39.810" v="11" actId="22"/>
        <pc:sldMkLst>
          <pc:docMk/>
          <pc:sldMk cId="1933319800" sldId="288"/>
        </pc:sldMkLst>
        <pc:spChg chg="add">
          <ac:chgData name="Sue Bowen" userId="728c1cdb-6f21-4772-b289-ee4c920cf0c7" providerId="ADAL" clId="{7062AB53-E556-4942-AA3E-81D265973A62}" dt="2026-09-02T15:42:39.810" v="11" actId="22"/>
          <ac:spMkLst>
            <pc:docMk/>
            <pc:sldMk cId="1933319800" sldId="288"/>
            <ac:spMk id="7" creationId="{DE96D764-462B-4198-3647-DE40A82E7FE3}"/>
          </ac:spMkLst>
        </pc:spChg>
      </pc:sldChg>
      <pc:sldChg chg="addSp mod">
        <pc:chgData name="Sue Bowen" userId="728c1cdb-6f21-4772-b289-ee4c920cf0c7" providerId="ADAL" clId="{7062AB53-E556-4942-AA3E-81D265973A62}" dt="2026-09-02T15:42:34.324" v="10" actId="22"/>
        <pc:sldMkLst>
          <pc:docMk/>
          <pc:sldMk cId="3171829343" sldId="295"/>
        </pc:sldMkLst>
        <pc:spChg chg="add">
          <ac:chgData name="Sue Bowen" userId="728c1cdb-6f21-4772-b289-ee4c920cf0c7" providerId="ADAL" clId="{7062AB53-E556-4942-AA3E-81D265973A62}" dt="2026-09-02T15:42:34.324" v="10" actId="22"/>
          <ac:spMkLst>
            <pc:docMk/>
            <pc:sldMk cId="3171829343" sldId="295"/>
            <ac:spMk id="6" creationId="{5534880A-8B63-4DFC-F4F5-59DC35173621}"/>
          </ac:spMkLst>
        </pc:spChg>
      </pc:sldChg>
      <pc:sldChg chg="addSp mod">
        <pc:chgData name="Sue Bowen" userId="728c1cdb-6f21-4772-b289-ee4c920cf0c7" providerId="ADAL" clId="{7062AB53-E556-4942-AA3E-81D265973A62}" dt="2026-09-02T15:42:45.044" v="12" actId="22"/>
        <pc:sldMkLst>
          <pc:docMk/>
          <pc:sldMk cId="2513373506" sldId="298"/>
        </pc:sldMkLst>
        <pc:spChg chg="add">
          <ac:chgData name="Sue Bowen" userId="728c1cdb-6f21-4772-b289-ee4c920cf0c7" providerId="ADAL" clId="{7062AB53-E556-4942-AA3E-81D265973A62}" dt="2026-09-02T15:42:45.044" v="12" actId="22"/>
          <ac:spMkLst>
            <pc:docMk/>
            <pc:sldMk cId="2513373506" sldId="298"/>
            <ac:spMk id="6" creationId="{4393981F-A7FE-0AFB-D24F-029083DDDEDC}"/>
          </ac:spMkLst>
        </pc:spChg>
      </pc:sldChg>
    </pc:docChg>
  </pc:docChgLst>
  <pc:docChgLst>
    <pc:chgData name="Katie Carmichael" userId="310694ae-2817-4bc2-86bc-350fec32f862" providerId="ADAL" clId="{4EA72858-3AD9-406B-9C69-72F898ABCA97}"/>
    <pc:docChg chg="custSel modSld">
      <pc:chgData name="Katie Carmichael" userId="310694ae-2817-4bc2-86bc-350fec32f862" providerId="ADAL" clId="{4EA72858-3AD9-406B-9C69-72F898ABCA97}" dt="2026-09-09T11:22:43.752" v="21" actId="478"/>
      <pc:docMkLst>
        <pc:docMk/>
      </pc:docMkLst>
      <pc:sldChg chg="addSp delSp modSp mod">
        <pc:chgData name="Katie Carmichael" userId="310694ae-2817-4bc2-86bc-350fec32f862" providerId="ADAL" clId="{4EA72858-3AD9-406B-9C69-72F898ABCA97}" dt="2026-09-09T11:22:33.258" v="19" actId="1035"/>
        <pc:sldMkLst>
          <pc:docMk/>
          <pc:sldMk cId="4119048463" sldId="257"/>
        </pc:sldMkLst>
        <pc:spChg chg="mod">
          <ac:chgData name="Katie Carmichael" userId="310694ae-2817-4bc2-86bc-350fec32f862" providerId="ADAL" clId="{4EA72858-3AD9-406B-9C69-72F898ABCA97}" dt="2026-09-09T11:22:20.556" v="14" actId="1076"/>
          <ac:spMkLst>
            <pc:docMk/>
            <pc:sldMk cId="4119048463" sldId="257"/>
            <ac:spMk id="5" creationId="{443D18C0-3F6F-AE83-C8B4-1CFAC5A49A46}"/>
          </ac:spMkLst>
        </pc:spChg>
        <pc:spChg chg="del">
          <ac:chgData name="Katie Carmichael" userId="310694ae-2817-4bc2-86bc-350fec32f862" providerId="ADAL" clId="{4EA72858-3AD9-406B-9C69-72F898ABCA97}" dt="2026-09-09T11:21:44.946" v="5" actId="478"/>
          <ac:spMkLst>
            <pc:docMk/>
            <pc:sldMk cId="4119048463" sldId="257"/>
            <ac:spMk id="7" creationId="{B0680D81-4538-42F2-8182-D376965EE8C9}"/>
          </ac:spMkLst>
        </pc:spChg>
        <pc:spChg chg="mod">
          <ac:chgData name="Katie Carmichael" userId="310694ae-2817-4bc2-86bc-350fec32f862" providerId="ADAL" clId="{4EA72858-3AD9-406B-9C69-72F898ABCA97}" dt="2026-09-09T11:22:33.258" v="19" actId="1035"/>
          <ac:spMkLst>
            <pc:docMk/>
            <pc:sldMk cId="4119048463" sldId="257"/>
            <ac:spMk id="9" creationId="{4C0995DD-5682-AE70-C1C3-DB079939DAC6}"/>
          </ac:spMkLst>
        </pc:spChg>
        <pc:spChg chg="mod">
          <ac:chgData name="Katie Carmichael" userId="310694ae-2817-4bc2-86bc-350fec32f862" providerId="ADAL" clId="{4EA72858-3AD9-406B-9C69-72F898ABCA97}" dt="2026-09-09T10:26:47.057" v="1" actId="207"/>
          <ac:spMkLst>
            <pc:docMk/>
            <pc:sldMk cId="4119048463" sldId="257"/>
            <ac:spMk id="23" creationId="{A3316C59-E71A-312E-99B3-38BBD1B5549B}"/>
          </ac:spMkLst>
        </pc:spChg>
        <pc:picChg chg="add mod">
          <ac:chgData name="Katie Carmichael" userId="310694ae-2817-4bc2-86bc-350fec32f862" providerId="ADAL" clId="{4EA72858-3AD9-406B-9C69-72F898ABCA97}" dt="2026-09-09T11:22:27.204" v="16" actId="1076"/>
          <ac:picMkLst>
            <pc:docMk/>
            <pc:sldMk cId="4119048463" sldId="257"/>
            <ac:picMk id="6" creationId="{E3CC9E44-831A-353C-DA92-6C76B4FE6E5B}"/>
          </ac:picMkLst>
        </pc:picChg>
      </pc:sldChg>
      <pc:sldChg chg="delSp mod">
        <pc:chgData name="Katie Carmichael" userId="310694ae-2817-4bc2-86bc-350fec32f862" providerId="ADAL" clId="{4EA72858-3AD9-406B-9C69-72F898ABCA97}" dt="2026-09-09T11:22:43.752" v="21" actId="478"/>
        <pc:sldMkLst>
          <pc:docMk/>
          <pc:sldMk cId="2513373506" sldId="298"/>
        </pc:sldMkLst>
        <pc:picChg chg="del">
          <ac:chgData name="Katie Carmichael" userId="310694ae-2817-4bc2-86bc-350fec32f862" providerId="ADAL" clId="{4EA72858-3AD9-406B-9C69-72F898ABCA97}" dt="2026-09-09T11:22:43.752" v="21" actId="478"/>
          <ac:picMkLst>
            <pc:docMk/>
            <pc:sldMk cId="2513373506" sldId="298"/>
            <ac:picMk id="10" creationId="{54A8B24C-6FF7-AF5C-A1DB-56924EFD16F4}"/>
          </ac:picMkLst>
        </pc:picChg>
      </pc:sldChg>
      <pc:sldChg chg="delSp mod">
        <pc:chgData name="Katie Carmichael" userId="310694ae-2817-4bc2-86bc-350fec32f862" providerId="ADAL" clId="{4EA72858-3AD9-406B-9C69-72F898ABCA97}" dt="2026-09-09T11:22:41.683" v="20" actId="478"/>
        <pc:sldMkLst>
          <pc:docMk/>
          <pc:sldMk cId="1439024610" sldId="299"/>
        </pc:sldMkLst>
        <pc:picChg chg="del">
          <ac:chgData name="Katie Carmichael" userId="310694ae-2817-4bc2-86bc-350fec32f862" providerId="ADAL" clId="{4EA72858-3AD9-406B-9C69-72F898ABCA97}" dt="2026-09-09T11:22:41.683" v="20" actId="478"/>
          <ac:picMkLst>
            <pc:docMk/>
            <pc:sldMk cId="1439024610" sldId="299"/>
            <ac:picMk id="10" creationId="{54A8B24C-6FF7-AF5C-A1DB-56924EFD16F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82FF-8BA5-4EAE-8D3A-D93EB131CB53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8D245-367E-4181-8062-80BB48C07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57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176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A7D48-7D1F-2A62-5203-25B9C10E9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A27BF9-9BA4-39BA-023D-24F1737EBE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CF3F7F-4CA9-5FA8-ACD1-9869C0452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925B7-A5D1-41C9-1E0F-0A26A60FB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985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Becoming Wise for My Size Poster is a coaching tool that helps create a curious, empathetic ethos in your classroom while pupils explore and experiment. 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Draw attention to some of the phrases, for example ‘Practice makes progress’ and discuss with the children what this could mean and ask for an example.  Continue with 3 or 4 other phrases. 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pupils to notice moments when they, or others, behave in a “Wise for My Size” way, remind them that you will be looking out for these behaviours as well. 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the children that at the end of the lesson they will be able to nominate a fellow pupil or teacher who they feel are becoming Wise for My Size, for example: “I'd like to nominate Vicky because she chose courage over comfort when she told us how it feels for her to read out loud,” 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can also nominate themselves for example “I'd like to nominate myself because I was a Sparkler for my friend when he tried a new learning tool.”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649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DD148-5845-B115-1F60-380334F47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352832-2FC9-E212-143C-E4DC5A0DB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C7447-1653-04A9-6E7A-C241C0747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9C02B-F917-9156-C6CE-A5C8E1080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30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BF69A-9F4B-6639-DF8A-810707BBE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B03AC3-42E5-B9EF-54A8-AEE3A97E5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3D65FF-8EA8-7034-17E5-199435DEF2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81567-E585-3982-5A93-BF1F0E5C8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798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FA5E7-B57C-8F2A-51E6-6FD428380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614BC-AEFA-27EA-9E70-92D2797AA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17846C-92B0-E4CB-6E13-FADF99845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9FF31-6AEE-CFE1-917E-FA2B7EF54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668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433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0CF3-8748-C193-2038-A72262267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1B4A57-815F-0140-5442-DA2F2284EA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4F6DD2-5DC8-01A8-8099-389C4F2BA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D356A-6747-1FF0-708D-8AFED68E47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506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A7D48-7D1F-2A62-5203-25B9C10E9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A27BF9-9BA4-39BA-023D-24F1737EBE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CF3F7F-4CA9-5FA8-ACD1-9869C0452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925B7-A5D1-41C9-1E0F-0A26A60FB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8D245-367E-4181-8062-80BB48C07E3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985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6FC62-1532-BEA5-5725-315227B17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A3E283-2785-38F1-EF12-453D76472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AE8D4-E239-CD7B-E2A8-C622849E9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B5481-878C-A239-02D1-1A9908117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8D245-367E-4181-8062-80BB48C07E3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924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DB8A-72A9-8578-81FF-B01738568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222F6-2F7B-1DFE-82E3-49140B1D5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B12E4-F390-604A-8102-E1ABE6EBA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A59B7-A660-A82E-49DD-AA1AC700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01C21-794F-8D9D-E721-4498DFDC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88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B66AE-91BD-C806-CBD5-ADF4E7C3D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0EA6C-4C4B-8EB2-5B36-C14268696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ACA26-EBDB-5A8C-B155-2B01F66F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36115-6551-FEBA-9001-779E3F7A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922F3-7AD7-DB28-0F4D-BF65461B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1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F798C8-19FA-7705-A108-3447F71467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800A5B-F7D4-6023-EF06-34A0F736B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F23A4-8012-B428-88B9-197017A2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20893-AB4E-5717-959D-1C54CF56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D0ACA-4BB6-076B-688A-8D17C8BE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57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0770E-66BC-F07D-F65A-5F9437A0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F7046-3A3F-09D6-CD03-91F7C1E8D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419D7-1EBA-17E8-4B5C-C9002677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B7600-24A3-9DDE-6599-898CD62A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A2BA3-999E-01EA-8ACB-1B4BC8D7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63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CEAA0-382A-0DDE-B567-DA9BD3D7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8E968-CAB3-EBE2-7CC1-28D9D6666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115BA-B3CC-AD17-3DAD-9EE7ABA98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5D4BD-4423-8560-E3A8-1EBAD786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C2A29-9047-1D2C-1B71-540F787B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1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7F9F3-C1A5-EAD0-8FD9-2E814836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BDCA-AB32-C75F-2ACC-8F906A92F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45436-D29E-82F5-4D17-0E10F7015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498FD0-F669-3D8B-2583-2C792901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996B8-3FD2-29CA-AE6A-11F0BE8F4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741F2-6A29-F4E4-45FE-FF62C6CBE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88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1E7F1-58F1-1485-E3D7-59AC33880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2255F-1EBE-FA95-73DB-D5F4149B8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57374-1C21-8489-FFB4-37A6A4AC4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FA577-218A-4532-C70E-2E7203614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09521-9058-91C2-BF5D-BDF222276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A7526F-3790-624E-BD09-0700DAAB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F25D53-7A21-9D9B-B10C-582B83206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8197E6-5716-AE77-34CA-F1EC6BFF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4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65CC-E6DD-B831-4A8D-1F2E6130B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8D54DA-A8A9-04D6-182F-13A9A2FE5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8E43C-EFE0-CEA3-AEC5-45A82AE73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D6720-40C0-9CC1-A022-F97394DB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0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4664F9-9681-A25F-9C71-52961C68A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DAC6A-0CFA-6672-0CE6-166A67AC5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B90F9-DB71-9841-4253-B9EC8597B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97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F3DCB-6FCB-5440-62B9-A4502F19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54818-2A1B-E59A-AAA7-70BB07FBF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05D83-EDB4-B251-E5D3-981D31C07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D95E6-1009-84D2-1456-B7387DBA3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297C1-85E5-3442-7B54-E16C48F9C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1FBD6-130B-FC25-7FB7-75BAEE8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84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60C75-CD63-DBFA-55E7-29BB22CB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7A1CB3-CA6E-3A07-6251-1A72425FC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E4D8C-09E2-137E-9866-B87523F4D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03CBAE-C5D8-7FE0-4504-35F6B71D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40C11-5F75-A5F6-AB97-101E158E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BD1BE-340A-388F-72C4-74104314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34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8BAD58-EF9D-AD43-08B0-2F28B001A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27208-A579-8606-AFDE-29BF62774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34FB-601D-DC90-DB02-66DC1DA27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68FA54-1137-4F37-8C8F-5B8B41BB088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14B8E-8381-5EFC-979F-95333A62F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2F2C-6D38-76E1-B975-D3F8FD942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F84E74-35F6-4D48-A71C-F40A7B2450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8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3316C59-E71A-312E-99B3-38BBD1B5549B}"/>
              </a:ext>
            </a:extLst>
          </p:cNvPr>
          <p:cNvSpPr/>
          <p:nvPr/>
        </p:nvSpPr>
        <p:spPr>
          <a:xfrm>
            <a:off x="7197754" y="0"/>
            <a:ext cx="4994246" cy="6858000"/>
          </a:xfrm>
          <a:prstGeom prst="rect">
            <a:avLst/>
          </a:prstGeom>
          <a:solidFill>
            <a:srgbClr val="9C9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D18C0-3F6F-AE83-C8B4-1CFAC5A49A46}"/>
              </a:ext>
            </a:extLst>
          </p:cNvPr>
          <p:cNvSpPr txBox="1"/>
          <p:nvPr/>
        </p:nvSpPr>
        <p:spPr>
          <a:xfrm>
            <a:off x="453526" y="1927771"/>
            <a:ext cx="6662059" cy="111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b="1" dirty="0">
                <a:solidFill>
                  <a:srgbClr val="20ABC8"/>
                </a:solidFill>
                <a:latin typeface="Century Gothic" panose="020B0502020202020204" pitchFamily="34" charset="0"/>
              </a:rPr>
              <a:t>Dyslexia Awareness Week 2026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995DD-5682-AE70-C1C3-DB079939DAC6}"/>
              </a:ext>
            </a:extLst>
          </p:cNvPr>
          <p:cNvSpPr txBox="1"/>
          <p:nvPr/>
        </p:nvSpPr>
        <p:spPr>
          <a:xfrm>
            <a:off x="7563494" y="2041371"/>
            <a:ext cx="6662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P4-P7</a:t>
            </a:r>
          </a:p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Lesson 3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A91453-B0D1-37F0-053A-0BB4E25A1C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2" y="4930229"/>
            <a:ext cx="2231141" cy="15148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6C653C-CC02-67F7-DC06-F8C4F093112F}"/>
              </a:ext>
            </a:extLst>
          </p:cNvPr>
          <p:cNvSpPr txBox="1"/>
          <p:nvPr/>
        </p:nvSpPr>
        <p:spPr>
          <a:xfrm>
            <a:off x="7445392" y="6278247"/>
            <a:ext cx="3321698" cy="333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b="1">
                <a:solidFill>
                  <a:srgbClr val="525252"/>
                </a:solidFill>
                <a:latin typeface="Century Gothic" panose="020B0502020202020204" pitchFamily="34" charset="0"/>
              </a:rPr>
              <a:t>Charity No. SC 000951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D48EC6E-5BA0-2F86-4FD5-DFC1887A0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88467" y="68221"/>
            <a:ext cx="1909154" cy="20748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4547B05-75E5-5F10-066A-4BA498245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2957" y="3819444"/>
            <a:ext cx="2130029" cy="30311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65CC88-41F5-43FB-444E-8426A29EA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10" y="4586191"/>
            <a:ext cx="2100570" cy="2025737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E934440-F540-1551-AC93-4A2C0D84B858}"/>
              </a:ext>
            </a:extLst>
          </p:cNvPr>
          <p:cNvSpPr txBox="1"/>
          <p:nvPr/>
        </p:nvSpPr>
        <p:spPr>
          <a:xfrm>
            <a:off x="4860203" y="6504206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CC9E44-831A-353C-DA92-6C76B4FE6E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4" y="2379899"/>
            <a:ext cx="3666070" cy="274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48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D9053-45A8-F503-10E0-89AD2C56C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353CBF-E83B-CAEF-7156-0F1EEDCB1B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F8F095-7507-8CF7-CE45-E578F74650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60829F-90C3-1DBB-E19A-ED62839471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AB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BA1344-8442-BEFB-6237-0A5001E57CC1}"/>
              </a:ext>
            </a:extLst>
          </p:cNvPr>
          <p:cNvSpPr txBox="1">
            <a:spLocks/>
          </p:cNvSpPr>
          <p:nvPr/>
        </p:nvSpPr>
        <p:spPr>
          <a:xfrm>
            <a:off x="7411655" y="1616087"/>
            <a:ext cx="52555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chemeClr val="bg1"/>
                </a:solidFill>
                <a:latin typeface="Century Gothic" panose="020B0502020202020204" pitchFamily="34" charset="0"/>
              </a:rPr>
              <a:t>Becoming Wise for </a:t>
            </a:r>
          </a:p>
          <a:p>
            <a:r>
              <a:rPr lang="en-GB" sz="5400" b="1">
                <a:solidFill>
                  <a:schemeClr val="bg1"/>
                </a:solidFill>
                <a:latin typeface="Century Gothic" panose="020B0502020202020204" pitchFamily="34" charset="0"/>
              </a:rPr>
              <a:t>my Size</a:t>
            </a:r>
          </a:p>
          <a:p>
            <a:r>
              <a:rPr lang="en-GB" sz="5400" b="1">
                <a:solidFill>
                  <a:schemeClr val="bg1"/>
                </a:solidFill>
                <a:latin typeface="Century Gothic" panose="020B0502020202020204" pitchFamily="34" charset="0"/>
              </a:rPr>
              <a:t>Nominations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67E81B-DBC0-3B8F-457E-5F7464CF6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-227718" y="38076"/>
            <a:ext cx="1909154" cy="2074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060D09-0CB5-795B-190D-F400B5447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429" y="149826"/>
            <a:ext cx="5069713" cy="655834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DE96D764-462B-4198-3647-DE40A82E7FE3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933319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8CCF8-81F4-3BF5-D261-86CC24A06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FDB60B-0884-E172-52BB-DCB0966E0A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E17C63-4EEE-AAB0-D58F-11BD4C50226C}"/>
              </a:ext>
            </a:extLst>
          </p:cNvPr>
          <p:cNvSpPr txBox="1">
            <a:spLocks/>
          </p:cNvSpPr>
          <p:nvPr/>
        </p:nvSpPr>
        <p:spPr>
          <a:xfrm>
            <a:off x="473547" y="1185285"/>
            <a:ext cx="10057855" cy="4188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555555"/>
                </a:solidFill>
                <a:latin typeface="Century Gothic" panose="020B0502020202020204" pitchFamily="34" charset="0"/>
              </a:rPr>
              <a:t>Circle one tool that you'd like to try and practise.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00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555555"/>
                </a:solidFill>
                <a:latin typeface="Century Gothic" panose="020B0502020202020204" pitchFamily="34" charset="0"/>
              </a:rPr>
              <a:t>Write/draw one sentence/phrase you could use to ask a teacher for a learning tool you need.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00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555555"/>
                </a:solidFill>
                <a:latin typeface="Century Gothic" panose="020B0502020202020204" pitchFamily="34" charset="0"/>
              </a:rPr>
              <a:t>Mystery Learner. Give learners a short profile about a child who is not thriving and learning. Ask: If you were Cass, what would you notice? What questions would you ask? What might you change? What might you change to make their learning easier?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B23175-3532-8726-8094-94B03A4F0E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3B386-9BA5-715E-1E6A-A1569462BB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Extension Ideas </a:t>
            </a:r>
            <a:r>
              <a:rPr lang="en-GB">
                <a:solidFill>
                  <a:srgbClr val="4A2583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DFC766-B13E-7197-5742-411E8860E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947" y="5395965"/>
            <a:ext cx="1338506" cy="1266529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393981F-A7FE-0AFB-D24F-029083DDDEDC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2513373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04B97-567B-96EA-503F-115ACBB52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17B2F4-E1C2-9883-C58D-A223E6ED8A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1201BB-ECA0-1DCB-162E-5FEF4C241BFB}"/>
              </a:ext>
            </a:extLst>
          </p:cNvPr>
          <p:cNvSpPr txBox="1">
            <a:spLocks/>
          </p:cNvSpPr>
          <p:nvPr/>
        </p:nvSpPr>
        <p:spPr>
          <a:xfrm>
            <a:off x="751913" y="2304734"/>
            <a:ext cx="104538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To be able to choose learning tools and strategies that help me learn more confidently, comfortably and effectively.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To practise asking for what I need to learn best.</a:t>
            </a:r>
          </a:p>
          <a:p>
            <a:pPr lvl="0">
              <a:lnSpc>
                <a:spcPct val="100000"/>
              </a:lnSpc>
            </a:pPr>
            <a:endParaRPr lang="en-US" sz="2400" b="1">
              <a:solidFill>
                <a:srgbClr val="555555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DEACDE-5D88-30A8-01AE-FC4D366BA6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91486-675E-6316-21BC-38476447C51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20ABC8"/>
                </a:solidFill>
                <a:latin typeface="Century Gothic" panose="020B0502020202020204" pitchFamily="34" charset="0"/>
              </a:rPr>
              <a:t>Learning Intentions </a:t>
            </a:r>
            <a:r>
              <a:rPr lang="en-GB">
                <a:solidFill>
                  <a:srgbClr val="20ABC8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D74FD-E007-F769-0030-BE5C6C69E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947" y="5395965"/>
            <a:ext cx="1338506" cy="12665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83A617-18C5-3CFB-AE92-0DD8CD5B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10614252" y="28354"/>
            <a:ext cx="1909154" cy="2074853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E934440-F540-1551-AC93-4A2C0D84B858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40300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EE635-3492-836A-43E7-FA6568F71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19A693-524E-A53D-9ADF-E580121812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FA29F1-D817-38F6-DAB8-B611561919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4CB8FA-04E4-268F-6B83-7F5E02DB6C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AB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C45F8F-E312-36C2-691A-1F5CC11774CE}"/>
              </a:ext>
            </a:extLst>
          </p:cNvPr>
          <p:cNvSpPr txBox="1">
            <a:spLocks/>
          </p:cNvSpPr>
          <p:nvPr/>
        </p:nvSpPr>
        <p:spPr>
          <a:xfrm>
            <a:off x="7411655" y="1616087"/>
            <a:ext cx="52555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>
                <a:solidFill>
                  <a:schemeClr val="bg1"/>
                </a:solidFill>
                <a:latin typeface="Century Gothic" panose="020B0502020202020204" pitchFamily="34" charset="0"/>
              </a:rPr>
              <a:t>Becoming Wise for </a:t>
            </a:r>
          </a:p>
          <a:p>
            <a:r>
              <a:rPr lang="en-GB" sz="6600" b="1">
                <a:solidFill>
                  <a:schemeClr val="bg1"/>
                </a:solidFill>
                <a:latin typeface="Century Gothic" panose="020B0502020202020204" pitchFamily="34" charset="0"/>
              </a:rPr>
              <a:t>my Size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D5EB9C-0CBD-06EA-5B1E-442A5548D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-227718" y="38076"/>
            <a:ext cx="1909154" cy="2074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060D09-0CB5-795B-190D-F400B5447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1546" y="178728"/>
            <a:ext cx="5069713" cy="655834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FDCFA1FC-545A-078B-9AD6-C4F929A199FF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129806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6FCE7-AFD6-065C-BE45-FE54A794F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CF5A2501-990A-FEDC-3D56-F90B447824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62B801-69F6-8810-3BEC-2A1FE0B66A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3346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GB"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The different strategies, resources or supports that help you learn in the way that works best for you. </a:t>
            </a:r>
          </a:p>
          <a:p>
            <a:pPr lvl="0">
              <a:lnSpc>
                <a:spcPct val="150000"/>
              </a:lnSpc>
            </a:pPr>
            <a:endParaRPr lang="en-GB" sz="24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GB"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The best tools are the ones that help your brain thrive.</a:t>
            </a:r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B20A22-8CC1-DFD4-D508-A6C28CE194EC}"/>
              </a:ext>
            </a:extLst>
          </p:cNvPr>
          <p:cNvSpPr/>
          <p:nvPr/>
        </p:nvSpPr>
        <p:spPr>
          <a:xfrm>
            <a:off x="7874336" y="0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B3582-D86B-01E1-715D-E714A83C9F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Learning Tools   </a:t>
            </a:r>
            <a:r>
              <a:rPr lang="en-GB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211AF-C505-4062-2EB2-CB058A2E57D6}"/>
              </a:ext>
            </a:extLst>
          </p:cNvPr>
          <p:cNvSpPr txBox="1"/>
          <p:nvPr/>
        </p:nvSpPr>
        <p:spPr>
          <a:xfrm>
            <a:off x="8229600" y="1620078"/>
            <a:ext cx="37681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</a:t>
            </a:r>
            <a:r>
              <a:rPr lang="en-GB" sz="8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Wisery</a:t>
            </a:r>
            <a:r>
              <a:rPr lang="en-GB" sz="8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928177-8DFA-A2C5-8726-22DE18E76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76D1C598-34E7-9638-2BEF-C6B420553B6A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619285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3EA11-C8B5-D125-FFBD-728746708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CBEC3DCE-6653-C466-7F20-1CE5AE5E09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EBEB4F-0B2B-A44E-D717-A272D31824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862" y="1395077"/>
            <a:ext cx="6662059" cy="3714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endParaRPr lang="en-GB" sz="2400"/>
          </a:p>
          <a:p>
            <a:pPr lvl="0">
              <a:lnSpc>
                <a:spcPct val="150000"/>
              </a:lnSpc>
            </a:pPr>
            <a:r>
              <a:rPr lang="en-GB" sz="2400">
                <a:solidFill>
                  <a:srgbClr val="555555"/>
                </a:solidFill>
                <a:latin typeface="Century Gothic" panose="020B0502020202020204" pitchFamily="34" charset="0"/>
              </a:rPr>
              <a:t>The place around you where you learn, play or spend time. </a:t>
            </a:r>
          </a:p>
          <a:p>
            <a:pPr lvl="0">
              <a:lnSpc>
                <a:spcPct val="150000"/>
              </a:lnSpc>
            </a:pPr>
            <a:endParaRPr lang="en-GB" sz="240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GB" sz="2400">
                <a:solidFill>
                  <a:srgbClr val="555555"/>
                </a:solidFill>
                <a:latin typeface="Century Gothic" panose="020B0502020202020204" pitchFamily="34" charset="0"/>
              </a:rPr>
              <a:t>Small changes to your environment can help you feel calmer, more focused, and ready to do your best.</a:t>
            </a:r>
            <a:endParaRPr lang="en-US" sz="2400">
              <a:solidFill>
                <a:srgbClr val="555555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BEBE03-848A-677F-0FEF-3E8AA8E5B94C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753C72-41C9-3A97-92CB-93BA1D527A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Environment  </a:t>
            </a:r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D6293E0-30E3-070E-A8BA-B2D246CCD62D}"/>
              </a:ext>
            </a:extLst>
          </p:cNvPr>
          <p:cNvCxnSpPr/>
          <p:nvPr/>
        </p:nvCxnSpPr>
        <p:spPr>
          <a:xfrm flipV="1">
            <a:off x="771787" y="5559667"/>
            <a:ext cx="0" cy="2325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054A900-4D09-4879-A526-21042C519709}"/>
              </a:ext>
            </a:extLst>
          </p:cNvPr>
          <p:cNvSpPr txBox="1"/>
          <p:nvPr/>
        </p:nvSpPr>
        <p:spPr>
          <a:xfrm>
            <a:off x="8018585" y="1620078"/>
            <a:ext cx="39791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64E4A7-59A6-7129-822C-7B9771E72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98AD0D-4DA6-6F33-64FA-3D44DCBEF150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511527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994EC-EB07-0856-D3D6-FDDC91570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yslexia Scotland logo">
            <a:extLst>
              <a:ext uri="{FF2B5EF4-FFF2-40B4-BE49-F238E27FC236}">
                <a16:creationId xmlns:a16="http://schemas.microsoft.com/office/drawing/2014/main" id="{43C62A3A-4243-ECDF-0253-403EB4CFD6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FA49FF7-EB23-0F65-6E97-508CC25ABE54}"/>
              </a:ext>
            </a:extLst>
          </p:cNvPr>
          <p:cNvSpPr/>
          <p:nvPr/>
        </p:nvSpPr>
        <p:spPr>
          <a:xfrm>
            <a:off x="7874336" y="-5681"/>
            <a:ext cx="4317664" cy="6858000"/>
          </a:xfrm>
          <a:prstGeom prst="rect">
            <a:avLst/>
          </a:prstGeom>
          <a:solidFill>
            <a:srgbClr val="20AB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0ABC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085AEA-2DA7-8A9F-41F3-A0810DF5E2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Self-Advocacy </a:t>
            </a:r>
            <a:r>
              <a:rPr lang="en-GB"/>
              <a:t>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1AD0781-9880-43B9-5538-9B897A8F125E}"/>
              </a:ext>
            </a:extLst>
          </p:cNvPr>
          <p:cNvCxnSpPr/>
          <p:nvPr/>
        </p:nvCxnSpPr>
        <p:spPr>
          <a:xfrm flipV="1">
            <a:off x="771787" y="5559667"/>
            <a:ext cx="0" cy="2325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8018D43-01C3-A4F4-ED1F-2B5D305D7EDC}"/>
              </a:ext>
            </a:extLst>
          </p:cNvPr>
          <p:cNvSpPr txBox="1"/>
          <p:nvPr/>
        </p:nvSpPr>
        <p:spPr>
          <a:xfrm>
            <a:off x="8169310" y="1620078"/>
            <a:ext cx="38284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>
                <a:solidFill>
                  <a:schemeClr val="bg1"/>
                </a:solidFill>
                <a:latin typeface="Century Gothic" panose="020B0502020202020204" pitchFamily="34" charset="0"/>
              </a:rPr>
              <a:t>The Wisery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B37794-9FE4-6491-E406-A23043EAC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41" y="5327116"/>
            <a:ext cx="1338647" cy="12909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96DAB7-FBA3-D488-0394-E3BA6C1F3A90}"/>
              </a:ext>
            </a:extLst>
          </p:cNvPr>
          <p:cNvSpPr txBox="1"/>
          <p:nvPr/>
        </p:nvSpPr>
        <p:spPr>
          <a:xfrm>
            <a:off x="553334" y="1811453"/>
            <a:ext cx="63656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GB" sz="2400">
                <a:solidFill>
                  <a:srgbClr val="555555"/>
                </a:solidFill>
                <a:latin typeface="Century Gothic" panose="020B0502020202020204" pitchFamily="34" charset="0"/>
              </a:rPr>
              <a:t>Understanding what helps you learn and grow, then confidently asking for the support or changes you need to do your best.</a:t>
            </a:r>
            <a:endParaRPr lang="en-US" sz="2400">
              <a:solidFill>
                <a:srgbClr val="555555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100000"/>
              </a:lnSpc>
            </a:pPr>
            <a:endParaRPr lang="en-US">
              <a:latin typeface="CeraCY-Regular" panose="020B0500000000000000" pitchFamily="34" charset="-52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66AEAA02-037E-AC2A-DF34-E1BF4978BD73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566512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A0D35-A02D-4690-F1F4-48DD19313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E05677-F7F6-4002-07B8-3B8C52E542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3DD5EA-DA62-4B38-1C83-7DEB694705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F2D72E-1DE1-76AF-4C02-20F60A55D2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9E4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7200" b="1">
                <a:solidFill>
                  <a:schemeClr val="bg1"/>
                </a:solidFill>
                <a:latin typeface="Century Gothic" panose="020B0502020202020204" pitchFamily="34" charset="0"/>
              </a:rPr>
              <a:t>What are the right 	</a:t>
            </a:r>
          </a:p>
          <a:p>
            <a:pPr algn="ctr">
              <a:lnSpc>
                <a:spcPct val="150000"/>
              </a:lnSpc>
            </a:pPr>
            <a:r>
              <a:rPr lang="en-GB" sz="7200" b="1">
                <a:solidFill>
                  <a:schemeClr val="bg1"/>
                </a:solidFill>
                <a:latin typeface="Century Gothic" panose="020B0502020202020204" pitchFamily="34" charset="0"/>
              </a:rPr>
              <a:t>tools for me?</a:t>
            </a:r>
            <a:endParaRPr lang="en-GB" sz="88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24CABC-4CED-B518-C92D-E730217D1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16200000">
            <a:off x="88467" y="68221"/>
            <a:ext cx="1909154" cy="2074853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5663CD73-FCA8-F76B-C6B6-8C921904483C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83772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581D8-B059-F18E-6129-A87BF92CF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927ECD-9255-4C7F-B8F9-5008DFD541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" y="5561845"/>
            <a:ext cx="1547349" cy="1050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25C6A35-E0BD-E5F7-581B-4140E2CD36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080" y="6371495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65000"/>
                    <a:lumOff val="35000"/>
                  </a:schemeClr>
                </a:solidFill>
                <a:latin typeface="Aptos Narrow" panose="020B0004020202020204" pitchFamily="34" charset="0"/>
              </a:rPr>
              <a:t>Dyslexia Scotland Charity No. SC000951 | dyslexiascotland.org.uk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55E3E3-CAD9-268F-09DB-8E15A3FAC7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9E4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6600" b="1" dirty="0"/>
          </a:p>
          <a:p>
            <a:endParaRPr lang="en-GB" sz="6600" b="1" dirty="0"/>
          </a:p>
          <a:p>
            <a:endParaRPr lang="en-GB" sz="6600" b="1" dirty="0"/>
          </a:p>
          <a:p>
            <a:endParaRPr lang="en-GB" sz="6600" b="1" dirty="0"/>
          </a:p>
          <a:p>
            <a:r>
              <a:rPr lang="en-GB" sz="6600" b="1" dirty="0"/>
              <a:t>	</a:t>
            </a:r>
            <a:endParaRPr lang="en-GB" sz="6600" dirty="0"/>
          </a:p>
          <a:p>
            <a:pPr algn="ctr"/>
            <a:r>
              <a:rPr lang="en-GB" sz="5400" b="1" dirty="0"/>
              <a:t>The three tools that helped my brain thrive the most were…</a:t>
            </a:r>
            <a:endParaRPr lang="en-GB" sz="5400" dirty="0"/>
          </a:p>
          <a:p>
            <a:pPr lvl="0"/>
            <a:br>
              <a:rPr lang="en-GB" sz="8800" dirty="0"/>
            </a:br>
            <a:endParaRPr lang="en-GB" sz="8800" dirty="0"/>
          </a:p>
          <a:p>
            <a:pPr lvl="0"/>
            <a:br>
              <a:rPr lang="en-GB" sz="8800" dirty="0"/>
            </a:br>
            <a:endParaRPr lang="en-GB" sz="8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83240D-58B9-BBCD-EA6E-4C5DB959A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 rot="5400000">
            <a:off x="10196265" y="4687269"/>
            <a:ext cx="1909154" cy="2074853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5534880A-8B63-4DFC-F4F5-59DC35173621}"/>
              </a:ext>
            </a:extLst>
          </p:cNvPr>
          <p:cNvSpPr txBox="1"/>
          <p:nvPr/>
        </p:nvSpPr>
        <p:spPr>
          <a:xfrm>
            <a:off x="10379947" y="6587268"/>
            <a:ext cx="174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dirty="0">
                <a:latin typeface="Century Gothic" panose="020B0502020202020204" pitchFamily="34" charset="0"/>
              </a:rPr>
              <a:t>© Wee Coaching Company</a:t>
            </a:r>
          </a:p>
        </p:txBody>
      </p:sp>
    </p:spTree>
    <p:extLst>
      <p:ext uri="{BB962C8B-B14F-4D97-AF65-F5344CB8AC3E}">
        <p14:creationId xmlns:p14="http://schemas.microsoft.com/office/powerpoint/2010/main" val="3171829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8CCF8-81F4-3BF5-D261-86CC24A06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FDB60B-0884-E172-52BB-DCB0966E0A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2" y="5792218"/>
            <a:ext cx="1170980" cy="79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E17C63-4EEE-AAB0-D58F-11BD4C50226C}"/>
              </a:ext>
            </a:extLst>
          </p:cNvPr>
          <p:cNvSpPr txBox="1">
            <a:spLocks/>
          </p:cNvSpPr>
          <p:nvPr/>
        </p:nvSpPr>
        <p:spPr>
          <a:xfrm>
            <a:off x="897628" y="1209819"/>
            <a:ext cx="9171530" cy="4287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Understanding what helps you learn and grow, then confidently asking for the support or changes you need to do your best.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Role play in pairs, practising self-advocacy phrases: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I'm confused about/feel stuck around…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I learn best when…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Could I…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It helps me when…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What helps me concentrate is…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What helps me get my ideas out is…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B23175-3532-8726-8094-94B03A4F0E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90875" y="6354717"/>
            <a:ext cx="563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Dyslexia Scotland Charity No. SC000951 | dyslexiascotland.org.uk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3B386-9BA5-715E-1E6A-A1569462BB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3171" y="419450"/>
            <a:ext cx="659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>
                <a:solidFill>
                  <a:srgbClr val="4A2583"/>
                </a:solidFill>
                <a:latin typeface="Century Gothic" panose="020B0502020202020204" pitchFamily="34" charset="0"/>
              </a:rPr>
              <a:t>Self-Advocacy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4A258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A258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DFC766-B13E-7197-5742-411E8860E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947" y="5395965"/>
            <a:ext cx="1338506" cy="12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24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5608cc-4df1-4775-876c-4ceff46c2ce6" xsi:nil="true"/>
    <lcf76f155ced4ddcb4097134ff3c332f xmlns="268ba956-f75e-4902-b00d-6af1be0694b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420D5D12A8C745A7A141AC2792FAA0" ma:contentTypeVersion="19" ma:contentTypeDescription="Create a new document." ma:contentTypeScope="" ma:versionID="09b61fb67a0ad14ff97835cf03d408f0">
  <xsd:schema xmlns:xsd="http://www.w3.org/2001/XMLSchema" xmlns:xs="http://www.w3.org/2001/XMLSchema" xmlns:p="http://schemas.microsoft.com/office/2006/metadata/properties" xmlns:ns2="268ba956-f75e-4902-b00d-6af1be0694b8" xmlns:ns3="645608cc-4df1-4775-876c-4ceff46c2ce6" targetNamespace="http://schemas.microsoft.com/office/2006/metadata/properties" ma:root="true" ma:fieldsID="ee520f44cdecbd59953071dd07d48e5f" ns2:_="" ns3:_="">
    <xsd:import namespace="268ba956-f75e-4902-b00d-6af1be0694b8"/>
    <xsd:import namespace="645608cc-4df1-4775-876c-4ceff46c2c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8ba956-f75e-4902-b00d-6af1be069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c989c2f-39f1-43da-b6f6-2c99c4818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5608cc-4df1-4775-876c-4ceff46c2ce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84470ed-cb8b-43b3-9d63-c1eab69566be}" ma:internalName="TaxCatchAll" ma:showField="CatchAllData" ma:web="645608cc-4df1-4775-876c-4ceff46c2c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7C4E8A-B154-4611-975B-DB876D6905BD}">
  <ds:schemaRefs>
    <ds:schemaRef ds:uri="268ba956-f75e-4902-b00d-6af1be0694b8"/>
    <ds:schemaRef ds:uri="645608cc-4df1-4775-876c-4ceff46c2ce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14182E3-84B1-4D3A-A2A7-F3254916D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6A5867-74C7-4A73-A9DF-D04BA7E53C2E}">
  <ds:schemaRefs>
    <ds:schemaRef ds:uri="268ba956-f75e-4902-b00d-6af1be0694b8"/>
    <ds:schemaRef ds:uri="645608cc-4df1-4775-876c-4ceff46c2c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660</Words>
  <Application>Microsoft Office PowerPoint</Application>
  <PresentationFormat>Widescreen</PresentationFormat>
  <Paragraphs>87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Aptos Narrow</vt:lpstr>
      <vt:lpstr>Arial</vt:lpstr>
      <vt:lpstr>Century Gothic</vt:lpstr>
      <vt:lpstr>CeraCY-Regular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Carmichael</dc:creator>
  <cp:lastModifiedBy>Katie Carmichael</cp:lastModifiedBy>
  <cp:revision>1</cp:revision>
  <dcterms:created xsi:type="dcterms:W3CDTF">2026-08-13T09:40:07Z</dcterms:created>
  <dcterms:modified xsi:type="dcterms:W3CDTF">2026-09-09T11:22:50Z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0x010100AC420D5D12A8C745A7A141AC2792FAA0</vt:lpwstr>
  </property>
  <property fmtid="{D5CDD505-2E9C-101B-9397-08002B2CF9AE}" pid="3" name="MediaServiceImageTags">
    <vt:lpwstr/>
  </property>
</Properties>
</file>