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7" r:id="rId5"/>
    <p:sldId id="260" r:id="rId6"/>
    <p:sldId id="265" r:id="rId7"/>
    <p:sldId id="264" r:id="rId8"/>
    <p:sldId id="268" r:id="rId9"/>
    <p:sldId id="269" r:id="rId10"/>
    <p:sldId id="270" r:id="rId11"/>
    <p:sldId id="290" r:id="rId12"/>
    <p:sldId id="293" r:id="rId13"/>
    <p:sldId id="294" r:id="rId14"/>
    <p:sldId id="292" r:id="rId15"/>
    <p:sldId id="288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9ECE"/>
    <a:srgbClr val="555555"/>
    <a:srgbClr val="20ABC8"/>
    <a:srgbClr val="EB9E4D"/>
    <a:srgbClr val="DE5753"/>
    <a:srgbClr val="4A2583"/>
    <a:srgbClr val="C6C1DD"/>
    <a:srgbClr val="F6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317498-73C0-452D-B5AB-87CC5D33BA95}" v="3" dt="2026-09-09T13:28:51.0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2" autoAdjust="0"/>
    <p:restoredTop sz="82034" autoAdjust="0"/>
  </p:normalViewPr>
  <p:slideViewPr>
    <p:cSldViewPr snapToGrid="0">
      <p:cViewPr varScale="1">
        <p:scale>
          <a:sx n="91" d="100"/>
          <a:sy n="91" d="100"/>
        </p:scale>
        <p:origin x="12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na Gillies" userId="07ef8966-3ecf-4acb-a93f-6550d08a8e41" providerId="ADAL" clId="{4B3A46A6-8201-4B15-99CB-57CB64C97B50}"/>
    <pc:docChg chg="modSld">
      <pc:chgData name="Lena Gillies" userId="07ef8966-3ecf-4acb-a93f-6550d08a8e41" providerId="ADAL" clId="{4B3A46A6-8201-4B15-99CB-57CB64C97B50}" dt="2026-09-02T13:51:48.893" v="13" actId="20577"/>
      <pc:docMkLst>
        <pc:docMk/>
      </pc:docMkLst>
      <pc:sldChg chg="modSp mod">
        <pc:chgData name="Lena Gillies" userId="07ef8966-3ecf-4acb-a93f-6550d08a8e41" providerId="ADAL" clId="{4B3A46A6-8201-4B15-99CB-57CB64C97B50}" dt="2026-09-02T13:42:29.953" v="0" actId="12"/>
        <pc:sldMkLst>
          <pc:docMk/>
          <pc:sldMk cId="403000068" sldId="260"/>
        </pc:sldMkLst>
        <pc:spChg chg="mod">
          <ac:chgData name="Lena Gillies" userId="07ef8966-3ecf-4acb-a93f-6550d08a8e41" providerId="ADAL" clId="{4B3A46A6-8201-4B15-99CB-57CB64C97B50}" dt="2026-09-02T13:42:29.953" v="0" actId="12"/>
          <ac:spMkLst>
            <pc:docMk/>
            <pc:sldMk cId="403000068" sldId="260"/>
            <ac:spMk id="7" creationId="{EF1201BB-ECA0-1DCB-162E-5FEF4C241BFB}"/>
          </ac:spMkLst>
        </pc:spChg>
      </pc:sldChg>
      <pc:sldChg chg="modSp mod">
        <pc:chgData name="Lena Gillies" userId="07ef8966-3ecf-4acb-a93f-6550d08a8e41" providerId="ADAL" clId="{4B3A46A6-8201-4B15-99CB-57CB64C97B50}" dt="2026-09-02T13:50:18.010" v="2" actId="113"/>
        <pc:sldMkLst>
          <pc:docMk/>
          <pc:sldMk cId="3619285341" sldId="264"/>
        </pc:sldMkLst>
        <pc:spChg chg="mod">
          <ac:chgData name="Lena Gillies" userId="07ef8966-3ecf-4acb-a93f-6550d08a8e41" providerId="ADAL" clId="{4B3A46A6-8201-4B15-99CB-57CB64C97B50}" dt="2026-09-02T13:50:18.010" v="2" actId="113"/>
          <ac:spMkLst>
            <pc:docMk/>
            <pc:sldMk cId="3619285341" sldId="264"/>
            <ac:spMk id="7" creationId="{5162B801-69F6-8810-3BEC-2A1FE0B66A48}"/>
          </ac:spMkLst>
        </pc:spChg>
      </pc:sldChg>
      <pc:sldChg chg="modNotesTx">
        <pc:chgData name="Lena Gillies" userId="07ef8966-3ecf-4acb-a93f-6550d08a8e41" providerId="ADAL" clId="{4B3A46A6-8201-4B15-99CB-57CB64C97B50}" dt="2026-09-02T13:50:01.700" v="1" actId="20577"/>
        <pc:sldMkLst>
          <pc:docMk/>
          <pc:sldMk cId="1298062793" sldId="265"/>
        </pc:sldMkLst>
      </pc:sldChg>
      <pc:sldChg chg="modSp mod">
        <pc:chgData name="Lena Gillies" userId="07ef8966-3ecf-4acb-a93f-6550d08a8e41" providerId="ADAL" clId="{4B3A46A6-8201-4B15-99CB-57CB64C97B50}" dt="2026-09-02T13:50:23.056" v="3" actId="113"/>
        <pc:sldMkLst>
          <pc:docMk/>
          <pc:sldMk cId="511527670" sldId="268"/>
        </pc:sldMkLst>
        <pc:spChg chg="mod">
          <ac:chgData name="Lena Gillies" userId="07ef8966-3ecf-4acb-a93f-6550d08a8e41" providerId="ADAL" clId="{4B3A46A6-8201-4B15-99CB-57CB64C97B50}" dt="2026-09-02T13:50:23.056" v="3" actId="113"/>
          <ac:spMkLst>
            <pc:docMk/>
            <pc:sldMk cId="511527670" sldId="268"/>
            <ac:spMk id="7" creationId="{60EBEB4F-0B2B-A44E-D717-A272D318249A}"/>
          </ac:spMkLst>
        </pc:spChg>
      </pc:sldChg>
      <pc:sldChg chg="modSp mod">
        <pc:chgData name="Lena Gillies" userId="07ef8966-3ecf-4acb-a93f-6550d08a8e41" providerId="ADAL" clId="{4B3A46A6-8201-4B15-99CB-57CB64C97B50}" dt="2026-09-02T13:50:35.110" v="6" actId="20577"/>
        <pc:sldMkLst>
          <pc:docMk/>
          <pc:sldMk cId="3566512756" sldId="269"/>
        </pc:sldMkLst>
        <pc:spChg chg="mod">
          <ac:chgData name="Lena Gillies" userId="07ef8966-3ecf-4acb-a93f-6550d08a8e41" providerId="ADAL" clId="{4B3A46A6-8201-4B15-99CB-57CB64C97B50}" dt="2026-09-02T13:50:35.110" v="6" actId="20577"/>
          <ac:spMkLst>
            <pc:docMk/>
            <pc:sldMk cId="3566512756" sldId="269"/>
            <ac:spMk id="7" creationId="{F559953B-68D5-4AB2-BC93-648C2CB46FCC}"/>
          </ac:spMkLst>
        </pc:spChg>
      </pc:sldChg>
      <pc:sldChg chg="modSp mod">
        <pc:chgData name="Lena Gillies" userId="07ef8966-3ecf-4acb-a93f-6550d08a8e41" providerId="ADAL" clId="{4B3A46A6-8201-4B15-99CB-57CB64C97B50}" dt="2026-09-02T13:50:46.866" v="7" actId="207"/>
        <pc:sldMkLst>
          <pc:docMk/>
          <pc:sldMk cId="1765255372" sldId="270"/>
        </pc:sldMkLst>
        <pc:spChg chg="mod">
          <ac:chgData name="Lena Gillies" userId="07ef8966-3ecf-4acb-a93f-6550d08a8e41" providerId="ADAL" clId="{4B3A46A6-8201-4B15-99CB-57CB64C97B50}" dt="2026-09-02T13:50:46.866" v="7" actId="207"/>
          <ac:spMkLst>
            <pc:docMk/>
            <pc:sldMk cId="1765255372" sldId="270"/>
            <ac:spMk id="7" creationId="{0EA59D67-B629-C048-AAB0-4D840C258F9B}"/>
          </ac:spMkLst>
        </pc:spChg>
      </pc:sldChg>
      <pc:sldChg chg="modSp mod">
        <pc:chgData name="Lena Gillies" userId="07ef8966-3ecf-4acb-a93f-6550d08a8e41" providerId="ADAL" clId="{4B3A46A6-8201-4B15-99CB-57CB64C97B50}" dt="2026-09-02T13:51:26.029" v="10" actId="20577"/>
        <pc:sldMkLst>
          <pc:docMk/>
          <pc:sldMk cId="1933319800" sldId="288"/>
        </pc:sldMkLst>
        <pc:spChg chg="mod">
          <ac:chgData name="Lena Gillies" userId="07ef8966-3ecf-4acb-a93f-6550d08a8e41" providerId="ADAL" clId="{4B3A46A6-8201-4B15-99CB-57CB64C97B50}" dt="2026-09-02T13:51:26.029" v="10" actId="20577"/>
          <ac:spMkLst>
            <pc:docMk/>
            <pc:sldMk cId="1933319800" sldId="288"/>
            <ac:spMk id="3" creationId="{2BBA1344-8442-BEFB-6237-0A5001E57CC1}"/>
          </ac:spMkLst>
        </pc:spChg>
      </pc:sldChg>
      <pc:sldChg chg="modSp mod">
        <pc:chgData name="Lena Gillies" userId="07ef8966-3ecf-4acb-a93f-6550d08a8e41" providerId="ADAL" clId="{4B3A46A6-8201-4B15-99CB-57CB64C97B50}" dt="2026-09-02T13:51:48.893" v="13" actId="20577"/>
        <pc:sldMkLst>
          <pc:docMk/>
          <pc:sldMk cId="2417474691" sldId="289"/>
        </pc:sldMkLst>
        <pc:spChg chg="mod">
          <ac:chgData name="Lena Gillies" userId="07ef8966-3ecf-4acb-a93f-6550d08a8e41" providerId="ADAL" clId="{4B3A46A6-8201-4B15-99CB-57CB64C97B50}" dt="2026-09-02T13:51:48.893" v="13" actId="20577"/>
          <ac:spMkLst>
            <pc:docMk/>
            <pc:sldMk cId="2417474691" sldId="289"/>
            <ac:spMk id="7" creationId="{25F560DE-728A-2C87-F921-4BBDA2AF5BA5}"/>
          </ac:spMkLst>
        </pc:spChg>
      </pc:sldChg>
      <pc:sldChg chg="modSp mod">
        <pc:chgData name="Lena Gillies" userId="07ef8966-3ecf-4acb-a93f-6550d08a8e41" providerId="ADAL" clId="{4B3A46A6-8201-4B15-99CB-57CB64C97B50}" dt="2026-09-02T13:51:13.154" v="9" actId="12"/>
        <pc:sldMkLst>
          <pc:docMk/>
          <pc:sldMk cId="2807547158" sldId="292"/>
        </pc:sldMkLst>
        <pc:spChg chg="mod">
          <ac:chgData name="Lena Gillies" userId="07ef8966-3ecf-4acb-a93f-6550d08a8e41" providerId="ADAL" clId="{4B3A46A6-8201-4B15-99CB-57CB64C97B50}" dt="2026-09-02T13:51:13.154" v="9" actId="12"/>
          <ac:spMkLst>
            <pc:docMk/>
            <pc:sldMk cId="2807547158" sldId="292"/>
            <ac:spMk id="7" creationId="{08AFCCC7-45D6-CE26-23BA-736A6E032522}"/>
          </ac:spMkLst>
        </pc:spChg>
      </pc:sldChg>
    </pc:docChg>
  </pc:docChgLst>
  <pc:docChgLst>
    <pc:chgData name="Sue Bowen" userId="728c1cdb-6f21-4772-b289-ee4c920cf0c7" providerId="ADAL" clId="{7062AB53-E556-4942-AA3E-81D265973A62}"/>
    <pc:docChg chg="custSel modSld">
      <pc:chgData name="Sue Bowen" userId="728c1cdb-6f21-4772-b289-ee4c920cf0c7" providerId="ADAL" clId="{7062AB53-E556-4942-AA3E-81D265973A62}" dt="2026-09-09T13:28:21.147" v="174" actId="20577"/>
      <pc:docMkLst>
        <pc:docMk/>
      </pc:docMkLst>
      <pc:sldChg chg="addSp modSp mod">
        <pc:chgData name="Sue Bowen" userId="728c1cdb-6f21-4772-b289-ee4c920cf0c7" providerId="ADAL" clId="{7062AB53-E556-4942-AA3E-81D265973A62}" dt="2026-09-02T15:39:23.523" v="1" actId="1076"/>
        <pc:sldMkLst>
          <pc:docMk/>
          <pc:sldMk cId="4119048463" sldId="257"/>
        </pc:sldMkLst>
        <pc:spChg chg="add mod">
          <ac:chgData name="Sue Bowen" userId="728c1cdb-6f21-4772-b289-ee4c920cf0c7" providerId="ADAL" clId="{7062AB53-E556-4942-AA3E-81D265973A62}" dt="2026-09-02T15:39:23.523" v="1" actId="1076"/>
          <ac:spMkLst>
            <pc:docMk/>
            <pc:sldMk cId="4119048463" sldId="257"/>
            <ac:spMk id="2" creationId="{6E934440-F540-1551-AC93-4A2C0D84B858}"/>
          </ac:spMkLst>
        </pc:spChg>
      </pc:sldChg>
      <pc:sldChg chg="addSp modSp mod">
        <pc:chgData name="Sue Bowen" userId="728c1cdb-6f21-4772-b289-ee4c920cf0c7" providerId="ADAL" clId="{7062AB53-E556-4942-AA3E-81D265973A62}" dt="2026-09-02T15:39:30.799" v="3" actId="1076"/>
        <pc:sldMkLst>
          <pc:docMk/>
          <pc:sldMk cId="403000068" sldId="260"/>
        </pc:sldMkLst>
        <pc:spChg chg="add mod">
          <ac:chgData name="Sue Bowen" userId="728c1cdb-6f21-4772-b289-ee4c920cf0c7" providerId="ADAL" clId="{7062AB53-E556-4942-AA3E-81D265973A62}" dt="2026-09-02T15:39:30.799" v="3" actId="1076"/>
          <ac:spMkLst>
            <pc:docMk/>
            <pc:sldMk cId="403000068" sldId="260"/>
            <ac:spMk id="2" creationId="{6E934440-F540-1551-AC93-4A2C0D84B858}"/>
          </ac:spMkLst>
        </pc:spChg>
      </pc:sldChg>
      <pc:sldChg chg="addSp mod">
        <pc:chgData name="Sue Bowen" userId="728c1cdb-6f21-4772-b289-ee4c920cf0c7" providerId="ADAL" clId="{7062AB53-E556-4942-AA3E-81D265973A62}" dt="2026-09-02T15:39:48.100" v="5" actId="22"/>
        <pc:sldMkLst>
          <pc:docMk/>
          <pc:sldMk cId="3619285341" sldId="264"/>
        </pc:sldMkLst>
        <pc:spChg chg="add">
          <ac:chgData name="Sue Bowen" userId="728c1cdb-6f21-4772-b289-ee4c920cf0c7" providerId="ADAL" clId="{7062AB53-E556-4942-AA3E-81D265973A62}" dt="2026-09-02T15:39:48.100" v="5" actId="22"/>
          <ac:spMkLst>
            <pc:docMk/>
            <pc:sldMk cId="3619285341" sldId="264"/>
            <ac:spMk id="8" creationId="{6B82D6D7-FEC7-CF35-35E7-9035E233E02F}"/>
          </ac:spMkLst>
        </pc:spChg>
      </pc:sldChg>
      <pc:sldChg chg="addSp mod">
        <pc:chgData name="Sue Bowen" userId="728c1cdb-6f21-4772-b289-ee4c920cf0c7" providerId="ADAL" clId="{7062AB53-E556-4942-AA3E-81D265973A62}" dt="2026-09-02T15:39:42.102" v="4" actId="22"/>
        <pc:sldMkLst>
          <pc:docMk/>
          <pc:sldMk cId="1298062793" sldId="265"/>
        </pc:sldMkLst>
        <pc:spChg chg="add">
          <ac:chgData name="Sue Bowen" userId="728c1cdb-6f21-4772-b289-ee4c920cf0c7" providerId="ADAL" clId="{7062AB53-E556-4942-AA3E-81D265973A62}" dt="2026-09-02T15:39:42.102" v="4" actId="22"/>
          <ac:spMkLst>
            <pc:docMk/>
            <pc:sldMk cId="1298062793" sldId="265"/>
            <ac:spMk id="7" creationId="{BDA74753-69CC-B52B-DCDB-F279F1B2322D}"/>
          </ac:spMkLst>
        </pc:spChg>
      </pc:sldChg>
      <pc:sldChg chg="addSp mod">
        <pc:chgData name="Sue Bowen" userId="728c1cdb-6f21-4772-b289-ee4c920cf0c7" providerId="ADAL" clId="{7062AB53-E556-4942-AA3E-81D265973A62}" dt="2026-09-02T15:39:54.379" v="6" actId="22"/>
        <pc:sldMkLst>
          <pc:docMk/>
          <pc:sldMk cId="511527670" sldId="268"/>
        </pc:sldMkLst>
        <pc:spChg chg="add">
          <ac:chgData name="Sue Bowen" userId="728c1cdb-6f21-4772-b289-ee4c920cf0c7" providerId="ADAL" clId="{7062AB53-E556-4942-AA3E-81D265973A62}" dt="2026-09-02T15:39:54.379" v="6" actId="22"/>
          <ac:spMkLst>
            <pc:docMk/>
            <pc:sldMk cId="511527670" sldId="268"/>
            <ac:spMk id="8" creationId="{DEBCAF7A-4D76-3979-BD1A-7297EAEC6D0C}"/>
          </ac:spMkLst>
        </pc:spChg>
      </pc:sldChg>
      <pc:sldChg chg="addSp mod">
        <pc:chgData name="Sue Bowen" userId="728c1cdb-6f21-4772-b289-ee4c920cf0c7" providerId="ADAL" clId="{7062AB53-E556-4942-AA3E-81D265973A62}" dt="2026-09-02T15:39:59.130" v="7" actId="22"/>
        <pc:sldMkLst>
          <pc:docMk/>
          <pc:sldMk cId="3566512756" sldId="269"/>
        </pc:sldMkLst>
        <pc:spChg chg="add">
          <ac:chgData name="Sue Bowen" userId="728c1cdb-6f21-4772-b289-ee4c920cf0c7" providerId="ADAL" clId="{7062AB53-E556-4942-AA3E-81D265973A62}" dt="2026-09-02T15:39:59.130" v="7" actId="22"/>
          <ac:spMkLst>
            <pc:docMk/>
            <pc:sldMk cId="3566512756" sldId="269"/>
            <ac:spMk id="9" creationId="{5EB48EAB-B82D-0EC7-B4A9-4B094A878951}"/>
          </ac:spMkLst>
        </pc:spChg>
      </pc:sldChg>
      <pc:sldChg chg="addSp mod">
        <pc:chgData name="Sue Bowen" userId="728c1cdb-6f21-4772-b289-ee4c920cf0c7" providerId="ADAL" clId="{7062AB53-E556-4942-AA3E-81D265973A62}" dt="2026-09-02T15:40:02.744" v="8" actId="22"/>
        <pc:sldMkLst>
          <pc:docMk/>
          <pc:sldMk cId="1765255372" sldId="270"/>
        </pc:sldMkLst>
        <pc:spChg chg="add">
          <ac:chgData name="Sue Bowen" userId="728c1cdb-6f21-4772-b289-ee4c920cf0c7" providerId="ADAL" clId="{7062AB53-E556-4942-AA3E-81D265973A62}" dt="2026-09-02T15:40:02.744" v="8" actId="22"/>
          <ac:spMkLst>
            <pc:docMk/>
            <pc:sldMk cId="1765255372" sldId="270"/>
            <ac:spMk id="8" creationId="{90BF7927-43BA-40A4-5055-A2D0FA9DA539}"/>
          </ac:spMkLst>
        </pc:spChg>
      </pc:sldChg>
      <pc:sldChg chg="addSp mod modNotesTx">
        <pc:chgData name="Sue Bowen" userId="728c1cdb-6f21-4772-b289-ee4c920cf0c7" providerId="ADAL" clId="{7062AB53-E556-4942-AA3E-81D265973A62}" dt="2026-09-09T13:28:21.147" v="174" actId="20577"/>
        <pc:sldMkLst>
          <pc:docMk/>
          <pc:sldMk cId="1933319800" sldId="288"/>
        </pc:sldMkLst>
        <pc:spChg chg="add">
          <ac:chgData name="Sue Bowen" userId="728c1cdb-6f21-4772-b289-ee4c920cf0c7" providerId="ADAL" clId="{7062AB53-E556-4942-AA3E-81D265973A62}" dt="2026-09-02T15:41:00.841" v="15" actId="22"/>
          <ac:spMkLst>
            <pc:docMk/>
            <pc:sldMk cId="1933319800" sldId="288"/>
            <ac:spMk id="7" creationId="{DC535580-C234-F1B3-F6DB-F2FE43767269}"/>
          </ac:spMkLst>
        </pc:spChg>
      </pc:sldChg>
      <pc:sldChg chg="addSp modSp mod">
        <pc:chgData name="Sue Bowen" userId="728c1cdb-6f21-4772-b289-ee4c920cf0c7" providerId="ADAL" clId="{7062AB53-E556-4942-AA3E-81D265973A62}" dt="2026-09-02T15:41:12.627" v="18" actId="22"/>
        <pc:sldMkLst>
          <pc:docMk/>
          <pc:sldMk cId="2417474691" sldId="289"/>
        </pc:sldMkLst>
        <pc:spChg chg="add">
          <ac:chgData name="Sue Bowen" userId="728c1cdb-6f21-4772-b289-ee4c920cf0c7" providerId="ADAL" clId="{7062AB53-E556-4942-AA3E-81D265973A62}" dt="2026-09-02T15:41:12.627" v="18" actId="22"/>
          <ac:spMkLst>
            <pc:docMk/>
            <pc:sldMk cId="2417474691" sldId="289"/>
            <ac:spMk id="6" creationId="{6B3C7C1A-6692-EB2D-9E71-CDAC9A4F00B8}"/>
          </ac:spMkLst>
        </pc:spChg>
      </pc:sldChg>
      <pc:sldChg chg="addSp delSp mod">
        <pc:chgData name="Sue Bowen" userId="728c1cdb-6f21-4772-b289-ee4c920cf0c7" providerId="ADAL" clId="{7062AB53-E556-4942-AA3E-81D265973A62}" dt="2026-09-02T15:40:25.449" v="10" actId="478"/>
        <pc:sldMkLst>
          <pc:docMk/>
          <pc:sldMk cId="2307823387" sldId="290"/>
        </pc:sldMkLst>
      </pc:sldChg>
      <pc:sldChg chg="addSp modSp mod">
        <pc:chgData name="Sue Bowen" userId="728c1cdb-6f21-4772-b289-ee4c920cf0c7" providerId="ADAL" clId="{7062AB53-E556-4942-AA3E-81D265973A62}" dt="2026-09-02T15:40:54.250" v="14" actId="1076"/>
        <pc:sldMkLst>
          <pc:docMk/>
          <pc:sldMk cId="2807547158" sldId="292"/>
        </pc:sldMkLst>
        <pc:spChg chg="add">
          <ac:chgData name="Sue Bowen" userId="728c1cdb-6f21-4772-b289-ee4c920cf0c7" providerId="ADAL" clId="{7062AB53-E556-4942-AA3E-81D265973A62}" dt="2026-09-02T15:40:52.140" v="13" actId="22"/>
          <ac:spMkLst>
            <pc:docMk/>
            <pc:sldMk cId="2807547158" sldId="292"/>
            <ac:spMk id="6" creationId="{972247FF-593E-2440-E51B-220AF426B862}"/>
          </ac:spMkLst>
        </pc:spChg>
      </pc:sldChg>
      <pc:sldChg chg="addSp mod">
        <pc:chgData name="Sue Bowen" userId="728c1cdb-6f21-4772-b289-ee4c920cf0c7" providerId="ADAL" clId="{7062AB53-E556-4942-AA3E-81D265973A62}" dt="2026-09-02T15:40:30.126" v="11" actId="22"/>
        <pc:sldMkLst>
          <pc:docMk/>
          <pc:sldMk cId="2883260021" sldId="293"/>
        </pc:sldMkLst>
        <pc:spChg chg="add">
          <ac:chgData name="Sue Bowen" userId="728c1cdb-6f21-4772-b289-ee4c920cf0c7" providerId="ADAL" clId="{7062AB53-E556-4942-AA3E-81D265973A62}" dt="2026-09-02T15:40:30.126" v="11" actId="22"/>
          <ac:spMkLst>
            <pc:docMk/>
            <pc:sldMk cId="2883260021" sldId="293"/>
            <ac:spMk id="6" creationId="{C56CE64A-77A3-C639-0B17-96868C2A01C9}"/>
          </ac:spMkLst>
        </pc:spChg>
      </pc:sldChg>
      <pc:sldChg chg="addSp mod">
        <pc:chgData name="Sue Bowen" userId="728c1cdb-6f21-4772-b289-ee4c920cf0c7" providerId="ADAL" clId="{7062AB53-E556-4942-AA3E-81D265973A62}" dt="2026-09-02T15:40:38.178" v="12" actId="22"/>
        <pc:sldMkLst>
          <pc:docMk/>
          <pc:sldMk cId="558870525" sldId="294"/>
        </pc:sldMkLst>
        <pc:spChg chg="add">
          <ac:chgData name="Sue Bowen" userId="728c1cdb-6f21-4772-b289-ee4c920cf0c7" providerId="ADAL" clId="{7062AB53-E556-4942-AA3E-81D265973A62}" dt="2026-09-02T15:40:38.178" v="12" actId="22"/>
          <ac:spMkLst>
            <pc:docMk/>
            <pc:sldMk cId="558870525" sldId="294"/>
            <ac:spMk id="6" creationId="{5D2861C1-FBF7-3D9E-1B8A-9DE1DA62CC51}"/>
          </ac:spMkLst>
        </pc:spChg>
      </pc:sldChg>
    </pc:docChg>
  </pc:docChgLst>
  <pc:docChgLst>
    <pc:chgData name="Katie Carmichael" userId="310694ae-2817-4bc2-86bc-350fec32f862" providerId="ADAL" clId="{4EA72858-3AD9-406B-9C69-72F898ABCA97}"/>
    <pc:docChg chg="custSel modSld">
      <pc:chgData name="Katie Carmichael" userId="310694ae-2817-4bc2-86bc-350fec32f862" providerId="ADAL" clId="{4EA72858-3AD9-406B-9C69-72F898ABCA97}" dt="2026-09-09T11:19:01.639" v="12" actId="1076"/>
      <pc:docMkLst>
        <pc:docMk/>
      </pc:docMkLst>
      <pc:sldChg chg="addSp delSp modSp mod">
        <pc:chgData name="Katie Carmichael" userId="310694ae-2817-4bc2-86bc-350fec32f862" providerId="ADAL" clId="{4EA72858-3AD9-406B-9C69-72F898ABCA97}" dt="2026-09-09T11:18:17.328" v="5" actId="1076"/>
        <pc:sldMkLst>
          <pc:docMk/>
          <pc:sldMk cId="4119048463" sldId="257"/>
        </pc:sldMkLst>
        <pc:spChg chg="del">
          <ac:chgData name="Katie Carmichael" userId="310694ae-2817-4bc2-86bc-350fec32f862" providerId="ADAL" clId="{4EA72858-3AD9-406B-9C69-72F898ABCA97}" dt="2026-09-09T11:17:27.718" v="1" actId="478"/>
          <ac:spMkLst>
            <pc:docMk/>
            <pc:sldMk cId="4119048463" sldId="257"/>
            <ac:spMk id="7" creationId="{B0680D81-4538-42F2-8182-D376965EE8C9}"/>
          </ac:spMkLst>
        </pc:spChg>
        <pc:spChg chg="mod">
          <ac:chgData name="Katie Carmichael" userId="310694ae-2817-4bc2-86bc-350fec32f862" providerId="ADAL" clId="{4EA72858-3AD9-406B-9C69-72F898ABCA97}" dt="2026-09-09T11:09:47.858" v="0" actId="207"/>
          <ac:spMkLst>
            <pc:docMk/>
            <pc:sldMk cId="4119048463" sldId="257"/>
            <ac:spMk id="23" creationId="{A3316C59-E71A-312E-99B3-38BBD1B5549B}"/>
          </ac:spMkLst>
        </pc:spChg>
        <pc:picChg chg="add mod">
          <ac:chgData name="Katie Carmichael" userId="310694ae-2817-4bc2-86bc-350fec32f862" providerId="ADAL" clId="{4EA72858-3AD9-406B-9C69-72F898ABCA97}" dt="2026-09-09T11:18:17.328" v="5" actId="1076"/>
          <ac:picMkLst>
            <pc:docMk/>
            <pc:sldMk cId="4119048463" sldId="257"/>
            <ac:picMk id="6" creationId="{D480F456-D4D2-128E-25BF-8641B72369E3}"/>
          </ac:picMkLst>
        </pc:picChg>
      </pc:sldChg>
      <pc:sldChg chg="delSp mod">
        <pc:chgData name="Katie Carmichael" userId="310694ae-2817-4bc2-86bc-350fec32f862" providerId="ADAL" clId="{4EA72858-3AD9-406B-9C69-72F898ABCA97}" dt="2026-09-09T11:18:37.434" v="6" actId="478"/>
        <pc:sldMkLst>
          <pc:docMk/>
          <pc:sldMk cId="403000068" sldId="260"/>
        </pc:sldMkLst>
        <pc:picChg chg="del">
          <ac:chgData name="Katie Carmichael" userId="310694ae-2817-4bc2-86bc-350fec32f862" providerId="ADAL" clId="{4EA72858-3AD9-406B-9C69-72F898ABCA97}" dt="2026-09-09T11:18:37.434" v="6" actId="478"/>
          <ac:picMkLst>
            <pc:docMk/>
            <pc:sldMk cId="403000068" sldId="260"/>
            <ac:picMk id="10" creationId="{0283A617-18C5-3CFB-AE92-0DD8CD5B4CD5}"/>
          </ac:picMkLst>
        </pc:picChg>
      </pc:sldChg>
      <pc:sldChg chg="delSp modSp mod">
        <pc:chgData name="Katie Carmichael" userId="310694ae-2817-4bc2-86bc-350fec32f862" providerId="ADAL" clId="{4EA72858-3AD9-406B-9C69-72F898ABCA97}" dt="2026-09-09T11:19:01.639" v="12" actId="1076"/>
        <pc:sldMkLst>
          <pc:docMk/>
          <pc:sldMk cId="2417474691" sldId="289"/>
        </pc:sldMkLst>
        <pc:picChg chg="mod">
          <ac:chgData name="Katie Carmichael" userId="310694ae-2817-4bc2-86bc-350fec32f862" providerId="ADAL" clId="{4EA72858-3AD9-406B-9C69-72F898ABCA97}" dt="2026-09-09T11:19:01.639" v="12" actId="1076"/>
          <ac:picMkLst>
            <pc:docMk/>
            <pc:sldMk cId="2417474691" sldId="289"/>
            <ac:picMk id="4" creationId="{E4657E3B-16DC-23BC-6F04-C4DFE88FB41B}"/>
          </ac:picMkLst>
        </pc:picChg>
        <pc:picChg chg="del">
          <ac:chgData name="Katie Carmichael" userId="310694ae-2817-4bc2-86bc-350fec32f862" providerId="ADAL" clId="{4EA72858-3AD9-406B-9C69-72F898ABCA97}" dt="2026-09-09T11:18:59.336" v="11" actId="478"/>
          <ac:picMkLst>
            <pc:docMk/>
            <pc:sldMk cId="2417474691" sldId="289"/>
            <ac:picMk id="12" creationId="{0F70CD46-48AE-3017-B2E3-432E0D0A8D83}"/>
          </ac:picMkLst>
        </pc:picChg>
      </pc:sldChg>
      <pc:sldChg chg="delSp modSp mod">
        <pc:chgData name="Katie Carmichael" userId="310694ae-2817-4bc2-86bc-350fec32f862" providerId="ADAL" clId="{4EA72858-3AD9-406B-9C69-72F898ABCA97}" dt="2026-09-09T11:18:57.168" v="10" actId="1076"/>
        <pc:sldMkLst>
          <pc:docMk/>
          <pc:sldMk cId="2807547158" sldId="292"/>
        </pc:sldMkLst>
        <pc:picChg chg="mod">
          <ac:chgData name="Katie Carmichael" userId="310694ae-2817-4bc2-86bc-350fec32f862" providerId="ADAL" clId="{4EA72858-3AD9-406B-9C69-72F898ABCA97}" dt="2026-09-09T11:18:57.168" v="10" actId="1076"/>
          <ac:picMkLst>
            <pc:docMk/>
            <pc:sldMk cId="2807547158" sldId="292"/>
            <ac:picMk id="4" creationId="{6214EA6F-2874-DDA1-CE8E-87537D2D2D0A}"/>
          </ac:picMkLst>
        </pc:picChg>
        <pc:picChg chg="del">
          <ac:chgData name="Katie Carmichael" userId="310694ae-2817-4bc2-86bc-350fec32f862" providerId="ADAL" clId="{4EA72858-3AD9-406B-9C69-72F898ABCA97}" dt="2026-09-09T11:18:53.309" v="9" actId="478"/>
          <ac:picMkLst>
            <pc:docMk/>
            <pc:sldMk cId="2807547158" sldId="292"/>
            <ac:picMk id="12" creationId="{E962E6DD-CEB2-1C73-4210-73E8D4975FA9}"/>
          </ac:picMkLst>
        </pc:picChg>
      </pc:sldChg>
      <pc:sldChg chg="delSp mod">
        <pc:chgData name="Katie Carmichael" userId="310694ae-2817-4bc2-86bc-350fec32f862" providerId="ADAL" clId="{4EA72858-3AD9-406B-9C69-72F898ABCA97}" dt="2026-09-09T11:18:43.987" v="7" actId="478"/>
        <pc:sldMkLst>
          <pc:docMk/>
          <pc:sldMk cId="2883260021" sldId="293"/>
        </pc:sldMkLst>
        <pc:picChg chg="del">
          <ac:chgData name="Katie Carmichael" userId="310694ae-2817-4bc2-86bc-350fec32f862" providerId="ADAL" clId="{4EA72858-3AD9-406B-9C69-72F898ABCA97}" dt="2026-09-09T11:18:43.987" v="7" actId="478"/>
          <ac:picMkLst>
            <pc:docMk/>
            <pc:sldMk cId="2883260021" sldId="293"/>
            <ac:picMk id="12" creationId="{138FB3A2-028B-DE5B-9C0C-01516E9E0BDC}"/>
          </ac:picMkLst>
        </pc:picChg>
      </pc:sldChg>
      <pc:sldChg chg="delSp mod">
        <pc:chgData name="Katie Carmichael" userId="310694ae-2817-4bc2-86bc-350fec32f862" providerId="ADAL" clId="{4EA72858-3AD9-406B-9C69-72F898ABCA97}" dt="2026-09-09T11:18:46.305" v="8" actId="478"/>
        <pc:sldMkLst>
          <pc:docMk/>
          <pc:sldMk cId="558870525" sldId="294"/>
        </pc:sldMkLst>
        <pc:picChg chg="del">
          <ac:chgData name="Katie Carmichael" userId="310694ae-2817-4bc2-86bc-350fec32f862" providerId="ADAL" clId="{4EA72858-3AD9-406B-9C69-72F898ABCA97}" dt="2026-09-09T11:18:46.305" v="8" actId="478"/>
          <ac:picMkLst>
            <pc:docMk/>
            <pc:sldMk cId="558870525" sldId="294"/>
            <ac:picMk id="12" creationId="{F28FEF50-5B28-B436-CF1A-18B9E44E0C0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182FF-8BA5-4EAE-8D3A-D93EB131CB53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8D245-367E-4181-8062-80BB48C07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57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176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1EDF6-386E-6551-7399-C19F5776E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B782B9-586C-A069-C843-705A363665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EBE8FE-0E5C-E374-FAF8-5812822D3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58B02-96DE-BAD7-48CF-04AC985F4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26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6FC62-1532-BEA5-5725-315227B17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A3E283-2785-38F1-EF12-453D76472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EAE8D4-E239-CD7B-E2A8-C622849E9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B5481-878C-A239-02D1-1A99081175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924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EB1D3-EA0B-EE50-1358-C18138EF5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108B84-ACA8-306D-7E19-0D1EDC4799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9EF470-CD8D-BB47-530A-98BE5624C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97E53-8E36-3E17-8BAB-620DF2437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08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‘Sparklers’ are the people in your life who cheer you on, are happy to listen to you, support you and want the best for you.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649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DD148-5845-B115-1F60-380334F47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352832-2FC9-E212-143C-E4DC5A0DB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C7447-1653-04A9-6E7A-C241C0747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9C02B-F917-9156-C6CE-A5C8E1080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30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BF69A-9F4B-6639-DF8A-810707BBE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B03AC3-42E5-B9EF-54A8-AEE3A97E5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3D65FF-8EA8-7034-17E5-199435DEF2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81567-E585-3982-5A93-BF1F0E5C8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798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FA5E7-B57C-8F2A-51E6-6FD428380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614BC-AEFA-27EA-9E70-92D2797AA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17846C-92B0-E4CB-6E13-FADF99845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9FF31-6AEE-CFE1-917E-FA2B7EF543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668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6C1D3-A6DA-3CD7-749A-4994AFF67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005A68-D7DC-9328-BDEE-39E73E301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A42DD4-E672-260D-FCDC-4FC882410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2086E-0058-4C43-C638-C7306F146A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68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would each plant bloom?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933738-9F70-4062-8D2C-7F55549C52F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440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3E09F-1106-5E33-92F3-10C2EB4D1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3D0D25-A523-9FD8-D5D1-EA8ABAEAB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CBBB8D-35F3-DF78-BF15-04A7A2E64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70884-FDF6-F49E-2C0A-5617F29B2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819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9815E-6881-CADA-F76E-E52DC2665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814BBA-52E7-B3E1-0223-2D86DAB81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1AB1C3-0F4D-3536-0FCC-56D98820F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4393F-927B-023B-46CC-61D2B74FB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874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5DB8A-72A9-8578-81FF-B01738568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222F6-2F7B-1DFE-82E3-49140B1D5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B12E4-F390-604A-8102-E1ABE6EBA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A59B7-A660-A82E-49DD-AA1AC700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01C21-794F-8D9D-E721-4498DFDC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881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B66AE-91BD-C806-CBD5-ADF4E7C3D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0EA6C-4C4B-8EB2-5B36-C14268696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ACA26-EBDB-5A8C-B155-2B01F66F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36115-6551-FEBA-9001-779E3F7A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922F3-7AD7-DB28-0F4D-BF65461B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1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F798C8-19FA-7705-A108-3447F71467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800A5B-F7D4-6023-EF06-34A0F736B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F23A4-8012-B428-88B9-197017A2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20893-AB4E-5717-959D-1C54CF56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D0ACA-4BB6-076B-688A-8D17C8BE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57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0770E-66BC-F07D-F65A-5F9437A0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F7046-3A3F-09D6-CD03-91F7C1E8D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419D7-1EBA-17E8-4B5C-C9002677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B7600-24A3-9DDE-6599-898CD62A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A2BA3-999E-01EA-8ACB-1B4BC8D7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63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CEAA0-382A-0DDE-B567-DA9BD3D7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8E968-CAB3-EBE2-7CC1-28D9D6666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115BA-B3CC-AD17-3DAD-9EE7ABA98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5D4BD-4423-8560-E3A8-1EBAD786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C2A29-9047-1D2C-1B71-540F787B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1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7F9F3-C1A5-EAD0-8FD9-2E814836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5BDCA-AB32-C75F-2ACC-8F906A92F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45436-D29E-82F5-4D17-0E10F7015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498FD0-F669-3D8B-2583-2C792901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996B8-3FD2-29CA-AE6A-11F0BE8F4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741F2-6A29-F4E4-45FE-FF62C6CBE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88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1E7F1-58F1-1485-E3D7-59AC33880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2255F-1EBE-FA95-73DB-D5F4149B8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57374-1C21-8489-FFB4-37A6A4AC4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8FA577-218A-4532-C70E-2E7203614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409521-9058-91C2-BF5D-BDF2222766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A7526F-3790-624E-BD09-0700DAAB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F25D53-7A21-9D9B-B10C-582B83206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8197E6-5716-AE77-34CA-F1EC6BFF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4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765CC-E6DD-B831-4A8D-1F2E6130B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8D54DA-A8A9-04D6-182F-13A9A2FE5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58E43C-EFE0-CEA3-AEC5-45A82AE73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D6720-40C0-9CC1-A022-F97394DB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50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4664F9-9681-A25F-9C71-52961C68A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DAC6A-0CFA-6672-0CE6-166A67AC5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B90F9-DB71-9841-4253-B9EC8597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97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F3DCB-6FCB-5440-62B9-A4502F195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54818-2A1B-E59A-AAA7-70BB07FBF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05D83-EDB4-B251-E5D3-981D31C07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D95E6-1009-84D2-1456-B7387DBA3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297C1-85E5-3442-7B54-E16C48F9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1FBD6-130B-FC25-7FB7-75BAEE8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84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60C75-CD63-DBFA-55E7-29BB22CB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7A1CB3-CA6E-3A07-6251-1A72425FC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EE4D8C-09E2-137E-9866-B87523F4D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3CBAE-C5D8-7FE0-4504-35F6B71D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40C11-5F75-A5F6-AB97-101E158E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BD1BE-340A-388F-72C4-74104314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34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8BAD58-EF9D-AD43-08B0-2F28B001A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27208-A579-8606-AFDE-29BF62774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4FB-601D-DC90-DB02-66DC1DA27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14B8E-8381-5EFC-979F-95333A62F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2F2C-6D38-76E1-B975-D3F8FD942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08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3316C59-E71A-312E-99B3-38BBD1B5549B}"/>
              </a:ext>
            </a:extLst>
          </p:cNvPr>
          <p:cNvSpPr/>
          <p:nvPr/>
        </p:nvSpPr>
        <p:spPr>
          <a:xfrm>
            <a:off x="7197754" y="0"/>
            <a:ext cx="4994246" cy="6858000"/>
          </a:xfrm>
          <a:prstGeom prst="rect">
            <a:avLst/>
          </a:prstGeom>
          <a:solidFill>
            <a:srgbClr val="9C9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D18C0-3F6F-AE83-C8B4-1CFAC5A49A46}"/>
              </a:ext>
            </a:extLst>
          </p:cNvPr>
          <p:cNvSpPr txBox="1"/>
          <p:nvPr/>
        </p:nvSpPr>
        <p:spPr>
          <a:xfrm>
            <a:off x="535695" y="1502118"/>
            <a:ext cx="6662059" cy="222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4000" b="1" dirty="0">
                <a:solidFill>
                  <a:srgbClr val="20ABC8"/>
                </a:solidFill>
                <a:latin typeface="Century Gothic" panose="020B0502020202020204" pitchFamily="34" charset="0"/>
              </a:rPr>
              <a:t>Dyslexia Awareness </a:t>
            </a:r>
          </a:p>
          <a:p>
            <a:pPr>
              <a:lnSpc>
                <a:spcPct val="150000"/>
              </a:lnSpc>
            </a:pPr>
            <a:r>
              <a:rPr lang="en-GB" sz="4000" b="1" dirty="0">
                <a:solidFill>
                  <a:srgbClr val="20ABC8"/>
                </a:solidFill>
                <a:latin typeface="Century Gothic" panose="020B0502020202020204" pitchFamily="34" charset="0"/>
              </a:rPr>
              <a:t>Week 2026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0995DD-5682-AE70-C1C3-DB079939DAC6}"/>
              </a:ext>
            </a:extLst>
          </p:cNvPr>
          <p:cNvSpPr txBox="1"/>
          <p:nvPr/>
        </p:nvSpPr>
        <p:spPr>
          <a:xfrm>
            <a:off x="7519974" y="1815684"/>
            <a:ext cx="66620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P4-P7 </a:t>
            </a:r>
          </a:p>
          <a:p>
            <a:r>
              <a:rPr lang="en-GB" sz="40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Lesson Two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A91453-B0D1-37F0-053A-0BB4E25A1C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82" y="4930229"/>
            <a:ext cx="2231141" cy="15148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6C653C-CC02-67F7-DC06-F8C4F093112F}"/>
              </a:ext>
            </a:extLst>
          </p:cNvPr>
          <p:cNvSpPr txBox="1"/>
          <p:nvPr/>
        </p:nvSpPr>
        <p:spPr>
          <a:xfrm>
            <a:off x="7445392" y="6278247"/>
            <a:ext cx="3321698" cy="333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b="1" dirty="0">
                <a:solidFill>
                  <a:srgbClr val="525252"/>
                </a:solidFill>
                <a:latin typeface="Century Gothic" panose="020B0502020202020204" pitchFamily="34" charset="0"/>
              </a:rPr>
              <a:t>Charity No. SC 000951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D48EC6E-5BA0-2F86-4FD5-DFC1887A0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88467" y="68221"/>
            <a:ext cx="1909154" cy="20748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4547B05-75E5-5F10-066A-4BA498245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2957" y="3819444"/>
            <a:ext cx="2130029" cy="30311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65CC88-41F5-43FB-444E-8426A29EA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910" y="4586191"/>
            <a:ext cx="2100570" cy="2025737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E934440-F540-1551-AC93-4A2C0D84B858}"/>
              </a:ext>
            </a:extLst>
          </p:cNvPr>
          <p:cNvSpPr txBox="1"/>
          <p:nvPr/>
        </p:nvSpPr>
        <p:spPr>
          <a:xfrm>
            <a:off x="4931494" y="6504206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80F456-D4D2-128E-25BF-8641B72369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34" y="2779971"/>
            <a:ext cx="3666070" cy="274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48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B8FF-3DBA-CF7A-7AD7-8AD2191B9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1A729E53-DA1C-C0DD-9533-A5AC759B7B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D6A3A7-D856-40BB-C318-38E020E7A366}"/>
              </a:ext>
            </a:extLst>
          </p:cNvPr>
          <p:cNvSpPr txBox="1"/>
          <p:nvPr/>
        </p:nvSpPr>
        <p:spPr>
          <a:xfrm>
            <a:off x="781926" y="2229090"/>
            <a:ext cx="10772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r>
              <a:rPr lang="en-GB" sz="2400" dirty="0">
                <a:solidFill>
                  <a:srgbClr val="555555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11E0CC-70AD-25BB-47E1-1D5FB81E2C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66A38-D70F-0B7E-6A7C-9FEFCF8F6D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178220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6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If we were all the same, what could we miss out on? 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B414B0-CA1F-0D0E-3933-1877EA520A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576" y="5420000"/>
            <a:ext cx="1312677" cy="12665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D7011EA-3DB4-F57A-C7F0-EC586F9736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500" r="8022"/>
          <a:stretch>
            <a:fillRect/>
          </a:stretch>
        </p:blipFill>
        <p:spPr>
          <a:xfrm>
            <a:off x="1208662" y="2201658"/>
            <a:ext cx="3006054" cy="2312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A553DA-FA22-D769-8C7F-2E687C8D01B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000" r="5335"/>
          <a:stretch>
            <a:fillRect/>
          </a:stretch>
        </p:blipFill>
        <p:spPr>
          <a:xfrm>
            <a:off x="4347168" y="2329139"/>
            <a:ext cx="3006054" cy="2199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264E61A-6707-3BD4-C895-4B04D29994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000" r="5335"/>
          <a:stretch>
            <a:fillRect/>
          </a:stretch>
        </p:blipFill>
        <p:spPr>
          <a:xfrm>
            <a:off x="7648043" y="2329140"/>
            <a:ext cx="3006054" cy="2199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" name="Caption 1"/>
          <p:cNvSpPr txBox="1"/>
          <p:nvPr/>
        </p:nvSpPr>
        <p:spPr>
          <a:xfrm>
            <a:off x="1208662" y="4620000"/>
            <a:ext cx="3006054" cy="80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algn="ctr"/>
            <a:r>
              <a:rPr lang="en-GB" sz="18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New ideas</a:t>
            </a:r>
          </a:p>
          <a:p>
            <a:pPr algn="ctr"/>
            <a:r>
              <a:rPr lang="en-GB" sz="1200" dirty="0">
                <a:solidFill>
                  <a:srgbClr val="555555"/>
                </a:solidFill>
                <a:latin typeface="Century Gothic" panose="020B0502020202020204" pitchFamily="34" charset="0"/>
              </a:rPr>
              <a:t>Fewer fresh ways to solve problems</a:t>
            </a:r>
          </a:p>
        </p:txBody>
      </p:sp>
      <p:sp>
        <p:nvSpPr>
          <p:cNvPr id="41" name="Caption 2"/>
          <p:cNvSpPr txBox="1"/>
          <p:nvPr/>
        </p:nvSpPr>
        <p:spPr>
          <a:xfrm>
            <a:off x="4347168" y="4620000"/>
            <a:ext cx="3006054" cy="80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algn="ctr"/>
            <a:r>
              <a:rPr lang="en-GB" sz="1800" b="1">
                <a:solidFill>
                  <a:srgbClr val="4A2583"/>
                </a:solidFill>
                <a:latin typeface="Century Gothic" panose="020B0502020202020204" pitchFamily="34" charset="0"/>
              </a:rPr>
              <a:t>Creativity</a:t>
            </a:r>
          </a:p>
          <a:p>
            <a:pPr algn="ctr"/>
            <a:r>
              <a:rPr lang="en-GB" sz="1200">
                <a:solidFill>
                  <a:srgbClr val="555555"/>
                </a:solidFill>
                <a:latin typeface="Century Gothic" panose="020B0502020202020204" pitchFamily="34" charset="0"/>
              </a:rPr>
              <a:t>Everyone picturing the same thing</a:t>
            </a:r>
          </a:p>
        </p:txBody>
      </p:sp>
      <p:sp>
        <p:nvSpPr>
          <p:cNvPr id="42" name="Caption 3"/>
          <p:cNvSpPr txBox="1"/>
          <p:nvPr/>
        </p:nvSpPr>
        <p:spPr>
          <a:xfrm>
            <a:off x="7648043" y="4600000"/>
            <a:ext cx="3006054" cy="74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algn="ctr"/>
            <a:r>
              <a:rPr lang="en-GB" sz="1800" b="1">
                <a:solidFill>
                  <a:srgbClr val="4A2583"/>
                </a:solidFill>
                <a:latin typeface="Century Gothic" panose="020B0502020202020204" pitchFamily="34" charset="0"/>
              </a:rPr>
              <a:t>Different strengths</a:t>
            </a:r>
          </a:p>
          <a:p>
            <a:pPr algn="ctr"/>
            <a:r>
              <a:rPr lang="en-GB" sz="1200">
                <a:solidFill>
                  <a:srgbClr val="555555"/>
                </a:solidFill>
                <a:latin typeface="Century Gothic" panose="020B0502020202020204" pitchFamily="34" charset="0"/>
              </a:rPr>
              <a:t>No one to fill the gaps we each leave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D2861C1-FBF7-3D9E-1B8A-9DE1DA62CC51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558870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36A4E-E7B1-55B5-C2B8-4AA90DAF0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62B1CF34-C75B-9B5D-C7E5-0C33D22937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AFCCC7-45D6-CE26-23BA-736A6E032522}"/>
              </a:ext>
            </a:extLst>
          </p:cNvPr>
          <p:cNvSpPr txBox="1"/>
          <p:nvPr/>
        </p:nvSpPr>
        <p:spPr>
          <a:xfrm>
            <a:off x="462924" y="1945452"/>
            <a:ext cx="10772665" cy="1949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We all like different things.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How can our different ideas, skills and favourite things help us all to thrive?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3542E7-42F6-C903-A95D-8148CCDE5F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401074" cy="42976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602C4C-DC4F-0640-2649-371C658799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We Reflect </a:t>
            </a:r>
            <a:r>
              <a:rPr lang="en-GB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14EA6F-2874-DDA1-CE8E-87537D2D2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250" y="5253635"/>
            <a:ext cx="1312677" cy="1266529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972247FF-593E-2440-E51B-220AF426B862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2807547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D9053-45A8-F503-10E0-89AD2C56C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353CBF-E83B-CAEF-7156-0F1EEDCB1B5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" y="5561845"/>
            <a:ext cx="1547349" cy="1050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FF8F095-7507-8CF7-CE45-E578F74650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080" y="6371495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60829F-90C3-1DBB-E19A-ED62839471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AB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BA1344-8442-BEFB-6237-0A5001E57CC1}"/>
              </a:ext>
            </a:extLst>
          </p:cNvPr>
          <p:cNvSpPr txBox="1">
            <a:spLocks/>
          </p:cNvSpPr>
          <p:nvPr/>
        </p:nvSpPr>
        <p:spPr>
          <a:xfrm>
            <a:off x="6844096" y="1605577"/>
            <a:ext cx="52555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Becoming Wise for my Size</a:t>
            </a:r>
          </a:p>
          <a:p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Nominations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67E81B-DBC0-3B8F-457E-5F7464CF6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-227718" y="38076"/>
            <a:ext cx="1909154" cy="2074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060D09-0CB5-795B-190D-F400B5447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099" y="120925"/>
            <a:ext cx="5069713" cy="655834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DC535580-C234-F1B3-F6DB-F2FE43767269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933319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9ACD6-A99F-94B2-71BA-6746F9A23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DF9885E5-4E78-F5CA-EC4F-C9C92B0C3A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F560DE-728A-2C87-F921-4BBDA2AF5BA5}"/>
              </a:ext>
            </a:extLst>
          </p:cNvPr>
          <p:cNvSpPr txBox="1"/>
          <p:nvPr/>
        </p:nvSpPr>
        <p:spPr>
          <a:xfrm>
            <a:off x="623171" y="1222448"/>
            <a:ext cx="9435229" cy="4090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555555"/>
                </a:solidFill>
                <a:latin typeface="Century Gothic" panose="020B0502020202020204" pitchFamily="34" charset="0"/>
              </a:rPr>
              <a:t>Explain in a sentence or two why a class full of people who all learnt in the same way might struggle to solve a problem.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200" dirty="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555555"/>
                </a:solidFill>
                <a:latin typeface="Century Gothic" panose="020B0502020202020204" pitchFamily="34" charset="0"/>
              </a:rPr>
              <a:t>Create a story/comic strip about a world where everyone is the same</a:t>
            </a:r>
            <a:r>
              <a:rPr lang="en-GB" sz="2200">
                <a:solidFill>
                  <a:srgbClr val="555555"/>
                </a:solidFill>
                <a:latin typeface="Century Gothic" panose="020B0502020202020204" pitchFamily="34" charset="0"/>
              </a:rPr>
              <a:t>. What </a:t>
            </a:r>
            <a:r>
              <a:rPr lang="en-GB" sz="2200" dirty="0">
                <a:solidFill>
                  <a:srgbClr val="555555"/>
                </a:solidFill>
                <a:latin typeface="Century Gothic" panose="020B0502020202020204" pitchFamily="34" charset="0"/>
              </a:rPr>
              <a:t>could be the challenges?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200" dirty="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555555"/>
                </a:solidFill>
                <a:latin typeface="Century Gothic" panose="020B0502020202020204" pitchFamily="34" charset="0"/>
              </a:rPr>
              <a:t>Research a plant and find out where it should be planted to help it thrive.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082826-59CA-C5F2-B72A-8B24CB31CF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401074" cy="42976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08DD1B-0AA6-EFCF-5B99-5FE4AC324F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Extension Ideas </a:t>
            </a:r>
            <a:r>
              <a:rPr lang="en-GB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657E3B-16DC-23BC-6F04-C4DFE88FB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181" y="5303072"/>
            <a:ext cx="1312677" cy="1266529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6B3C7C1A-6692-EB2D-9E71-CDAC9A4F00B8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2417474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04B97-567B-96EA-503F-115ACBB52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17B2F4-E1C2-9883-C58D-A223E6ED8A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1201BB-ECA0-1DCB-162E-5FEF4C241BFB}"/>
              </a:ext>
            </a:extLst>
          </p:cNvPr>
          <p:cNvSpPr txBox="1">
            <a:spLocks/>
          </p:cNvSpPr>
          <p:nvPr/>
        </p:nvSpPr>
        <p:spPr>
          <a:xfrm>
            <a:off x="623171" y="2578043"/>
            <a:ext cx="10453883" cy="1130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Century Gothic" panose="020B0502020202020204" pitchFamily="34" charset="0"/>
              </a:rPr>
              <a:t>I understand that everyone needs different tools and approaches to thrive and that makes us stronger.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DEACDE-5D88-30A8-01AE-FC4D366BA6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91486-675E-6316-21BC-38476447C51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20ABC8"/>
                </a:solidFill>
                <a:latin typeface="Century Gothic" panose="020B0502020202020204" pitchFamily="34" charset="0"/>
              </a:rPr>
              <a:t>Learning Intentions </a:t>
            </a:r>
            <a:r>
              <a:rPr lang="en-GB" dirty="0">
                <a:solidFill>
                  <a:srgbClr val="20ABC8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9D74FD-E007-F769-0030-BE5C6C69E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61" y="5395965"/>
            <a:ext cx="1312677" cy="1266529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E934440-F540-1551-AC93-4A2C0D84B858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40300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EE635-3492-836A-43E7-FA6568F71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19A693-524E-A53D-9ADF-E580121812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" y="5561845"/>
            <a:ext cx="1547349" cy="1050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FA29F1-D817-38F6-DAB8-B611561919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080" y="6371495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4CB8FA-04E4-268F-6B83-7F5E02DB6C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AB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C45F8F-E312-36C2-691A-1F5CC11774CE}"/>
              </a:ext>
            </a:extLst>
          </p:cNvPr>
          <p:cNvSpPr txBox="1">
            <a:spLocks/>
          </p:cNvSpPr>
          <p:nvPr/>
        </p:nvSpPr>
        <p:spPr>
          <a:xfrm>
            <a:off x="7411655" y="1616087"/>
            <a:ext cx="52555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Becoming Wise for </a:t>
            </a:r>
          </a:p>
          <a:p>
            <a:r>
              <a:rPr lang="en-GB" sz="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my Size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D5EB9C-0CBD-06EA-5B1E-442A5548D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-227718" y="38076"/>
            <a:ext cx="1909154" cy="2074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060D09-0CB5-795B-190D-F400B5447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429" y="120925"/>
            <a:ext cx="5069713" cy="655834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BDA74753-69CC-B52B-DCDB-F279F1B2322D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29806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6FCE7-AFD6-065C-BE45-FE54A794F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CF5A2501-990A-FEDC-3D56-F90B447824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62B801-69F6-8810-3BEC-2A1FE0B66A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862" y="1395077"/>
            <a:ext cx="6662059" cy="3346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endParaRPr lang="en-GB" sz="2400" dirty="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GB" sz="2400" dirty="0">
                <a:solidFill>
                  <a:srgbClr val="555555"/>
                </a:solidFill>
                <a:latin typeface="Century Gothic" panose="020B0502020202020204" pitchFamily="34" charset="0"/>
              </a:rPr>
              <a:t>Everyone's brain works in its own unique way. Different brains have different strengths, and together those differences make our world brighter, kinder and more creative.</a:t>
            </a:r>
            <a:endParaRPr lang="en-US" sz="2400" dirty="0">
              <a:solidFill>
                <a:srgbClr val="555555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B20A22-8CC1-DFD4-D508-A6C28CE194EC}"/>
              </a:ext>
            </a:extLst>
          </p:cNvPr>
          <p:cNvSpPr/>
          <p:nvPr/>
        </p:nvSpPr>
        <p:spPr>
          <a:xfrm>
            <a:off x="7874336" y="-5681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2B3582-D86B-01E1-715D-E714A83C9F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Neurodiversity  </a:t>
            </a:r>
            <a:r>
              <a:rPr lang="en-GB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D211AF-C505-4062-2EB2-CB058A2E57D6}"/>
              </a:ext>
            </a:extLst>
          </p:cNvPr>
          <p:cNvSpPr txBox="1"/>
          <p:nvPr/>
        </p:nvSpPr>
        <p:spPr>
          <a:xfrm>
            <a:off x="8229600" y="1620078"/>
            <a:ext cx="3768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928177-8DFA-A2C5-8726-22DE18E76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6B82D6D7-FEC7-CF35-35E7-9035E233E02F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3619285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3EA11-C8B5-D125-FFBD-728746708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CBEC3DCE-6653-C466-7F20-1CE5AE5E09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EBEB4F-0B2B-A44E-D717-A272D318249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862" y="1395077"/>
            <a:ext cx="6662059" cy="2606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endParaRPr lang="en-GB" sz="2400" dirty="0"/>
          </a:p>
          <a:p>
            <a:pPr lvl="0">
              <a:lnSpc>
                <a:spcPct val="150000"/>
              </a:lnSpc>
            </a:pPr>
            <a:r>
              <a:rPr lang="en-GB" sz="2400" dirty="0">
                <a:solidFill>
                  <a:srgbClr val="555555"/>
                </a:solidFill>
                <a:latin typeface="Century Gothic" panose="020B0502020202020204" pitchFamily="34" charset="0"/>
              </a:rPr>
              <a:t>Having lots of different living things - plants, animals, insects, trees - all sharing the same world. Nature is stronger because of its variety and difference.</a:t>
            </a:r>
            <a:endParaRPr lang="en-US" sz="2400" dirty="0">
              <a:solidFill>
                <a:srgbClr val="555555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BEBE03-848A-677F-0FEF-3E8AA8E5B94C}"/>
              </a:ext>
            </a:extLst>
          </p:cNvPr>
          <p:cNvSpPr/>
          <p:nvPr/>
        </p:nvSpPr>
        <p:spPr>
          <a:xfrm>
            <a:off x="7874336" y="-5681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753C72-41C9-3A97-92CB-93BA1D527A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Biodiversity 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54A900-4D09-4879-A526-21042C519709}"/>
              </a:ext>
            </a:extLst>
          </p:cNvPr>
          <p:cNvSpPr txBox="1"/>
          <p:nvPr/>
        </p:nvSpPr>
        <p:spPr>
          <a:xfrm>
            <a:off x="8018585" y="1620078"/>
            <a:ext cx="39791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64E4A7-59A6-7129-822C-7B9771E72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DEBCAF7A-4D76-3979-BD1A-7297EAEC6D0C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511527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994EC-EB07-0856-D3D6-FDDC91570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43C62A3A-4243-ECDF-0253-403EB4CFD6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59953B-68D5-4AB2-BC93-648C2CB46F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862" y="1395077"/>
            <a:ext cx="6662059" cy="3161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endParaRPr lang="en-GB" sz="2400" dirty="0"/>
          </a:p>
          <a:p>
            <a:pPr lvl="0">
              <a:lnSpc>
                <a:spcPct val="150000"/>
              </a:lnSpc>
            </a:pPr>
            <a:r>
              <a:rPr lang="en-GB" sz="2400" dirty="0">
                <a:solidFill>
                  <a:srgbClr val="555555"/>
                </a:solidFill>
                <a:latin typeface="Century Gothic" panose="020B0502020202020204" pitchFamily="34" charset="0"/>
              </a:rPr>
              <a:t>Qualities such as kindness, courage, creativity, determination, curiosity, honesty and humour. Everyone has their own unique mixture - the trick is to know yours and build on them.</a:t>
            </a:r>
            <a:endParaRPr lang="en-US" sz="2400" dirty="0">
              <a:solidFill>
                <a:srgbClr val="555555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A49FF7-EB23-0F65-6E97-508CC25ABE54}"/>
              </a:ext>
            </a:extLst>
          </p:cNvPr>
          <p:cNvSpPr/>
          <p:nvPr/>
        </p:nvSpPr>
        <p:spPr>
          <a:xfrm>
            <a:off x="7874336" y="-5681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085AEA-2DA7-8A9F-41F3-A0810DF5E2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Personal Strengths </a:t>
            </a:r>
            <a:r>
              <a:rPr lang="en-GB" dirty="0"/>
              <a:t>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1AD0781-9880-43B9-5538-9B897A8F125E}"/>
              </a:ext>
            </a:extLst>
          </p:cNvPr>
          <p:cNvCxnSpPr/>
          <p:nvPr/>
        </p:nvCxnSpPr>
        <p:spPr>
          <a:xfrm flipV="1">
            <a:off x="771787" y="5559667"/>
            <a:ext cx="0" cy="2325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8018D43-01C3-A4F4-ED1F-2B5D305D7EDC}"/>
              </a:ext>
            </a:extLst>
          </p:cNvPr>
          <p:cNvSpPr txBox="1"/>
          <p:nvPr/>
        </p:nvSpPr>
        <p:spPr>
          <a:xfrm>
            <a:off x="8169310" y="1620078"/>
            <a:ext cx="38284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B37794-9FE4-6491-E406-A23043EAC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B48EAB-B82D-0EC7-B4A9-4B094A878951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3566512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83C76-C2F4-649C-17E8-F81B52362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836119B5-7564-8F42-4FBE-E3E449F56C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A59D67-B629-C048-AAB0-4D840C258F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862" y="1395077"/>
            <a:ext cx="6662059" cy="149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endParaRPr lang="en-GB" sz="2400" dirty="0"/>
          </a:p>
          <a:p>
            <a:pPr lvl="0">
              <a:lnSpc>
                <a:spcPct val="150000"/>
              </a:lnSpc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Everyone is different and has their own special talents and challenges.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BE09B2-5E26-CE3C-D64F-4C1C70F43AAF}"/>
              </a:ext>
            </a:extLst>
          </p:cNvPr>
          <p:cNvSpPr/>
          <p:nvPr/>
        </p:nvSpPr>
        <p:spPr>
          <a:xfrm>
            <a:off x="7874336" y="-5681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1AC8C-2497-67D3-4090-3ED0F0953E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Uniqueness </a:t>
            </a:r>
            <a:r>
              <a:rPr lang="en-GB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691DD0-0853-C664-9654-117B2DDDC8B4}"/>
              </a:ext>
            </a:extLst>
          </p:cNvPr>
          <p:cNvSpPr txBox="1"/>
          <p:nvPr/>
        </p:nvSpPr>
        <p:spPr>
          <a:xfrm>
            <a:off x="8169310" y="1620078"/>
            <a:ext cx="38284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6E56A5-36FA-FE38-4E4A-A3E97EAD2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90BF7927-43BA-40A4-5055-A2D0FA9DA539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765255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rchid in bloom">
            <a:extLst>
              <a:ext uri="{FF2B5EF4-FFF2-40B4-BE49-F238E27FC236}">
                <a16:creationId xmlns:a16="http://schemas.microsoft.com/office/drawing/2014/main" id="{0A34663E-4896-1B1A-0C59-2B31342AA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91" r="-2" b="18536"/>
          <a:stretch>
            <a:fillRect/>
          </a:stretch>
        </p:blipFill>
        <p:spPr>
          <a:xfrm>
            <a:off x="198739" y="171717"/>
            <a:ext cx="5804105" cy="3167426"/>
          </a:xfrm>
          <a:prstGeom prst="rect">
            <a:avLst/>
          </a:prstGeom>
        </p:spPr>
      </p:pic>
      <p:pic>
        <p:nvPicPr>
          <p:cNvPr id="7" name="Picture 6" descr="Fern fronds">
            <a:extLst>
              <a:ext uri="{FF2B5EF4-FFF2-40B4-BE49-F238E27FC236}">
                <a16:creationId xmlns:a16="http://schemas.microsoft.com/office/drawing/2014/main" id="{F7341BB2-2B74-A6DF-4E7E-4F1CC506E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0" r="2" b="10438"/>
          <a:stretch>
            <a:fillRect/>
          </a:stretch>
        </p:blipFill>
        <p:spPr>
          <a:xfrm>
            <a:off x="6195373" y="171717"/>
            <a:ext cx="5797883" cy="3167426"/>
          </a:xfrm>
          <a:prstGeom prst="rect">
            <a:avLst/>
          </a:prstGeom>
        </p:spPr>
      </p:pic>
      <p:pic>
        <p:nvPicPr>
          <p:cNvPr id="5" name="Picture 4" descr="Beautiful sunflowers">
            <a:extLst>
              <a:ext uri="{FF2B5EF4-FFF2-40B4-BE49-F238E27FC236}">
                <a16:creationId xmlns:a16="http://schemas.microsoft.com/office/drawing/2014/main" id="{FC17FC00-88BD-17B5-2469-C83C05BED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1" r="-2" b="17175"/>
          <a:stretch>
            <a:fillRect/>
          </a:stretch>
        </p:blipFill>
        <p:spPr>
          <a:xfrm>
            <a:off x="198739" y="3510858"/>
            <a:ext cx="5804105" cy="2789948"/>
          </a:xfrm>
          <a:prstGeom prst="rect">
            <a:avLst/>
          </a:prstGeom>
        </p:spPr>
      </p:pic>
      <p:pic>
        <p:nvPicPr>
          <p:cNvPr id="3" name="Picture 2" descr="Cluster of cacti">
            <a:extLst>
              <a:ext uri="{FF2B5EF4-FFF2-40B4-BE49-F238E27FC236}">
                <a16:creationId xmlns:a16="http://schemas.microsoft.com/office/drawing/2014/main" id="{1CCB14FA-9F79-46C3-5603-554D8D386B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7911"/>
          <a:stretch>
            <a:fillRect/>
          </a:stretch>
        </p:blipFill>
        <p:spPr>
          <a:xfrm>
            <a:off x="6195372" y="3510858"/>
            <a:ext cx="5797883" cy="278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23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CA7D9-7D34-6A54-9FB6-FD39752A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3B4B5C82-FFFC-9CDC-C5A5-76E6B80BB5B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2E9BFC-2C75-507E-5594-3EA2E787B1D3}"/>
              </a:ext>
            </a:extLst>
          </p:cNvPr>
          <p:cNvSpPr txBox="1"/>
          <p:nvPr/>
        </p:nvSpPr>
        <p:spPr>
          <a:xfrm>
            <a:off x="781926" y="2229090"/>
            <a:ext cx="10772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r>
              <a:rPr lang="en-GB" sz="2400" dirty="0">
                <a:solidFill>
                  <a:srgbClr val="555555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7A3171-497A-D9DD-5216-964E32B37D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D3DDC-8C67-783B-842E-AAEBDCE91A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178220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600" b="1" dirty="0">
                <a:solidFill>
                  <a:srgbClr val="4A2583"/>
                </a:solidFill>
                <a:latin typeface="Century Gothic" panose="020B0502020202020204" pitchFamily="34" charset="0"/>
              </a:rPr>
              <a:t>What would happen if we were all the same?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BF0DAC-FC80-5B5E-652A-592CB6833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984" y="5395965"/>
            <a:ext cx="1312677" cy="12665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34ACFF-A598-BE1E-4152-889E8C6E00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500" r="8022"/>
          <a:stretch>
            <a:fillRect/>
          </a:stretch>
        </p:blipFill>
        <p:spPr>
          <a:xfrm>
            <a:off x="916992" y="2766602"/>
            <a:ext cx="3006054" cy="2312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878C314-2E58-2160-7332-071FC8C37E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000" r="5335"/>
          <a:stretch>
            <a:fillRect/>
          </a:stretch>
        </p:blipFill>
        <p:spPr>
          <a:xfrm>
            <a:off x="3923046" y="2879646"/>
            <a:ext cx="3006054" cy="2199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3669F4C-2265-7E56-FD05-3D654F46F0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000" r="5335"/>
          <a:stretch>
            <a:fillRect/>
          </a:stretch>
        </p:blipFill>
        <p:spPr>
          <a:xfrm>
            <a:off x="6618029" y="2897078"/>
            <a:ext cx="3006054" cy="2199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C56CE64A-77A3-C639-0B17-96868C2A01C9}"/>
              </a:ext>
            </a:extLst>
          </p:cNvPr>
          <p:cNvSpPr txBox="1"/>
          <p:nvPr/>
        </p:nvSpPr>
        <p:spPr>
          <a:xfrm>
            <a:off x="10392861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2883260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5608cc-4df1-4775-876c-4ceff46c2ce6" xsi:nil="true"/>
    <lcf76f155ced4ddcb4097134ff3c332f xmlns="268ba956-f75e-4902-b00d-6af1be0694b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420D5D12A8C745A7A141AC2792FAA0" ma:contentTypeVersion="19" ma:contentTypeDescription="Create a new document." ma:contentTypeScope="" ma:versionID="09b61fb67a0ad14ff97835cf03d408f0">
  <xsd:schema xmlns:xsd="http://www.w3.org/2001/XMLSchema" xmlns:xs="http://www.w3.org/2001/XMLSchema" xmlns:p="http://schemas.microsoft.com/office/2006/metadata/properties" xmlns:ns2="268ba956-f75e-4902-b00d-6af1be0694b8" xmlns:ns3="645608cc-4df1-4775-876c-4ceff46c2ce6" targetNamespace="http://schemas.microsoft.com/office/2006/metadata/properties" ma:root="true" ma:fieldsID="ee520f44cdecbd59953071dd07d48e5f" ns2:_="" ns3:_="">
    <xsd:import namespace="268ba956-f75e-4902-b00d-6af1be0694b8"/>
    <xsd:import namespace="645608cc-4df1-4775-876c-4ceff46c2c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8ba956-f75e-4902-b00d-6af1be069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c989c2f-39f1-43da-b6f6-2c99c4818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5608cc-4df1-4775-876c-4ceff46c2ce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84470ed-cb8b-43b3-9d63-c1eab69566be}" ma:internalName="TaxCatchAll" ma:showField="CatchAllData" ma:web="645608cc-4df1-4775-876c-4ceff46c2c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2EC00A-2A04-41D0-8EFB-63250CAE7C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6AD7F5-A3D1-431F-AC33-B3FE6A9A59D9}">
  <ds:schemaRefs>
    <ds:schemaRef ds:uri="http://schemas.microsoft.com/office/2006/metadata/properties"/>
    <ds:schemaRef ds:uri="http://schemas.microsoft.com/office/infopath/2007/PartnerControls"/>
    <ds:schemaRef ds:uri="645608cc-4df1-4775-876c-4ceff46c2ce6"/>
    <ds:schemaRef ds:uri="268ba956-f75e-4902-b00d-6af1be0694b8"/>
  </ds:schemaRefs>
</ds:datastoreItem>
</file>

<file path=customXml/itemProps3.xml><?xml version="1.0" encoding="utf-8"?>
<ds:datastoreItem xmlns:ds="http://schemas.openxmlformats.org/officeDocument/2006/customXml" ds:itemID="{32D1BDD6-691E-402B-83B9-26BF7F94AB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8ba956-f75e-4902-b00d-6af1be0694b8"/>
    <ds:schemaRef ds:uri="645608cc-4df1-4775-876c-4ceff46c2c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483</Words>
  <Application>Microsoft Office PowerPoint</Application>
  <PresentationFormat>Widescreen</PresentationFormat>
  <Paragraphs>82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Aptos Narrow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Carmichael</dc:creator>
  <cp:lastModifiedBy>Sue Bowen</cp:lastModifiedBy>
  <cp:revision>13</cp:revision>
  <dcterms:created xsi:type="dcterms:W3CDTF">2026-08-13T09:40:07Z</dcterms:created>
  <dcterms:modified xsi:type="dcterms:W3CDTF">2026-09-09T13:29:00Z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0x010100AC420D5D12A8C745A7A141AC2792FAA0</vt:lpwstr>
  </property>
  <property fmtid="{D5CDD505-2E9C-101B-9397-08002B2CF9AE}" pid="3" name="MediaServiceImageTags">
    <vt:lpwstr/>
  </property>
</Properties>
</file>