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57" r:id="rId5"/>
    <p:sldId id="260" r:id="rId6"/>
    <p:sldId id="265" r:id="rId7"/>
    <p:sldId id="264" r:id="rId8"/>
    <p:sldId id="268" r:id="rId9"/>
    <p:sldId id="269" r:id="rId10"/>
    <p:sldId id="270" r:id="rId11"/>
    <p:sldId id="271" r:id="rId12"/>
    <p:sldId id="272" r:id="rId13"/>
    <p:sldId id="273" r:id="rId14"/>
    <p:sldId id="274" r:id="rId15"/>
    <p:sldId id="275" r:id="rId16"/>
    <p:sldId id="276" r:id="rId17"/>
    <p:sldId id="277" r:id="rId18"/>
    <p:sldId id="278" r:id="rId19"/>
    <p:sldId id="280" r:id="rId20"/>
    <p:sldId id="267" r:id="rId21"/>
    <p:sldId id="282" r:id="rId22"/>
    <p:sldId id="283" r:id="rId23"/>
    <p:sldId id="284" r:id="rId24"/>
    <p:sldId id="285" r:id="rId25"/>
    <p:sldId id="286" r:id="rId26"/>
    <p:sldId id="287" r:id="rId27"/>
    <p:sldId id="288" r:id="rId28"/>
    <p:sldId id="28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5555"/>
    <a:srgbClr val="20ABC8"/>
    <a:srgbClr val="EB9E4D"/>
    <a:srgbClr val="DE5753"/>
    <a:srgbClr val="4A2583"/>
    <a:srgbClr val="C6C1DD"/>
    <a:srgbClr val="F6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B9D3B2-76B2-41AC-BAB8-14EB0009E4CB}" v="1" dt="2026-09-09T13:35:38.7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12" autoAdjust="0"/>
    <p:restoredTop sz="80339" autoAdjust="0"/>
  </p:normalViewPr>
  <p:slideViewPr>
    <p:cSldViewPr snapToGrid="0">
      <p:cViewPr varScale="1">
        <p:scale>
          <a:sx n="90" d="100"/>
          <a:sy n="90" d="100"/>
        </p:scale>
        <p:origin x="1314" y="78"/>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na Gillies" userId="07ef8966-3ecf-4acb-a93f-6550d08a8e41" providerId="ADAL" clId="{4B3A46A6-8201-4B15-99CB-57CB64C97B50}"/>
    <pc:docChg chg="delSld modSld">
      <pc:chgData name="Lena Gillies" userId="07ef8966-3ecf-4acb-a93f-6550d08a8e41" providerId="ADAL" clId="{4B3A46A6-8201-4B15-99CB-57CB64C97B50}" dt="2026-09-02T15:23:08.731" v="28" actId="47"/>
      <pc:docMkLst>
        <pc:docMk/>
      </pc:docMkLst>
      <pc:sldChg chg="modSp mod">
        <pc:chgData name="Lena Gillies" userId="07ef8966-3ecf-4acb-a93f-6550d08a8e41" providerId="ADAL" clId="{4B3A46A6-8201-4B15-99CB-57CB64C97B50}" dt="2026-09-02T13:28:26.130" v="1" actId="12"/>
        <pc:sldMkLst>
          <pc:docMk/>
          <pc:sldMk cId="403000068" sldId="260"/>
        </pc:sldMkLst>
        <pc:spChg chg="mod">
          <ac:chgData name="Lena Gillies" userId="07ef8966-3ecf-4acb-a93f-6550d08a8e41" providerId="ADAL" clId="{4B3A46A6-8201-4B15-99CB-57CB64C97B50}" dt="2026-09-02T13:28:26.130" v="1" actId="12"/>
          <ac:spMkLst>
            <pc:docMk/>
            <pc:sldMk cId="403000068" sldId="260"/>
            <ac:spMk id="7" creationId="{EF1201BB-ECA0-1DCB-162E-5FEF4C241BFB}"/>
          </ac:spMkLst>
        </pc:spChg>
      </pc:sldChg>
      <pc:sldChg chg="modSp mod modNotes">
        <pc:chgData name="Lena Gillies" userId="07ef8966-3ecf-4acb-a93f-6550d08a8e41" providerId="ADAL" clId="{4B3A46A6-8201-4B15-99CB-57CB64C97B50}" dt="2026-09-02T14:06:27.150" v="27" actId="255"/>
        <pc:sldMkLst>
          <pc:docMk/>
          <pc:sldMk cId="3619285341" sldId="264"/>
        </pc:sldMkLst>
        <pc:spChg chg="mod">
          <ac:chgData name="Lena Gillies" userId="07ef8966-3ecf-4acb-a93f-6550d08a8e41" providerId="ADAL" clId="{4B3A46A6-8201-4B15-99CB-57CB64C97B50}" dt="2026-09-02T13:29:07.355" v="4" actId="20577"/>
          <ac:spMkLst>
            <pc:docMk/>
            <pc:sldMk cId="3619285341" sldId="264"/>
            <ac:spMk id="3" creationId="{1E2B3582-D86B-01E1-715D-E714A83C9F4C}"/>
          </ac:spMkLst>
        </pc:spChg>
        <pc:spChg chg="mod">
          <ac:chgData name="Lena Gillies" userId="07ef8966-3ecf-4acb-a93f-6550d08a8e41" providerId="ADAL" clId="{4B3A46A6-8201-4B15-99CB-57CB64C97B50}" dt="2026-09-02T13:29:03.841" v="3" actId="113"/>
          <ac:spMkLst>
            <pc:docMk/>
            <pc:sldMk cId="3619285341" sldId="264"/>
            <ac:spMk id="7" creationId="{5162B801-69F6-8810-3BEC-2A1FE0B66A48}"/>
          </ac:spMkLst>
        </pc:spChg>
      </pc:sldChg>
      <pc:sldChg chg="modNotes">
        <pc:chgData name="Lena Gillies" userId="07ef8966-3ecf-4acb-a93f-6550d08a8e41" providerId="ADAL" clId="{4B3A46A6-8201-4B15-99CB-57CB64C97B50}" dt="2026-09-02T14:04:37.612" v="24" actId="20577"/>
        <pc:sldMkLst>
          <pc:docMk/>
          <pc:sldMk cId="1298062793" sldId="265"/>
        </pc:sldMkLst>
      </pc:sldChg>
      <pc:sldChg chg="modSp mod">
        <pc:chgData name="Lena Gillies" userId="07ef8966-3ecf-4acb-a93f-6550d08a8e41" providerId="ADAL" clId="{4B3A46A6-8201-4B15-99CB-57CB64C97B50}" dt="2026-09-02T13:29:18.987" v="7" actId="20577"/>
        <pc:sldMkLst>
          <pc:docMk/>
          <pc:sldMk cId="511527670" sldId="268"/>
        </pc:sldMkLst>
        <pc:spChg chg="mod">
          <ac:chgData name="Lena Gillies" userId="07ef8966-3ecf-4acb-a93f-6550d08a8e41" providerId="ADAL" clId="{4B3A46A6-8201-4B15-99CB-57CB64C97B50}" dt="2026-09-02T13:29:18.987" v="7" actId="20577"/>
          <ac:spMkLst>
            <pc:docMk/>
            <pc:sldMk cId="511527670" sldId="268"/>
            <ac:spMk id="3" creationId="{BD753C72-41C9-3A97-92CB-93BA1D527A3E}"/>
          </ac:spMkLst>
        </pc:spChg>
        <pc:spChg chg="mod">
          <ac:chgData name="Lena Gillies" userId="07ef8966-3ecf-4acb-a93f-6550d08a8e41" providerId="ADAL" clId="{4B3A46A6-8201-4B15-99CB-57CB64C97B50}" dt="2026-09-02T13:29:15.705" v="6" actId="207"/>
          <ac:spMkLst>
            <pc:docMk/>
            <pc:sldMk cId="511527670" sldId="268"/>
            <ac:spMk id="7" creationId="{60EBEB4F-0B2B-A44E-D717-A272D318249A}"/>
          </ac:spMkLst>
        </pc:spChg>
      </pc:sldChg>
      <pc:sldChg chg="modSp mod">
        <pc:chgData name="Lena Gillies" userId="07ef8966-3ecf-4acb-a93f-6550d08a8e41" providerId="ADAL" clId="{4B3A46A6-8201-4B15-99CB-57CB64C97B50}" dt="2026-09-02T13:29:47.241" v="11" actId="113"/>
        <pc:sldMkLst>
          <pc:docMk/>
          <pc:sldMk cId="3566512756" sldId="269"/>
        </pc:sldMkLst>
        <pc:spChg chg="mod">
          <ac:chgData name="Lena Gillies" userId="07ef8966-3ecf-4acb-a93f-6550d08a8e41" providerId="ADAL" clId="{4B3A46A6-8201-4B15-99CB-57CB64C97B50}" dt="2026-09-02T13:29:24.473" v="8" actId="20577"/>
          <ac:spMkLst>
            <pc:docMk/>
            <pc:sldMk cId="3566512756" sldId="269"/>
            <ac:spMk id="3" creationId="{6E085AEA-2DA7-8A9F-41F3-A0810DF5E2F7}"/>
          </ac:spMkLst>
        </pc:spChg>
        <pc:spChg chg="mod">
          <ac:chgData name="Lena Gillies" userId="07ef8966-3ecf-4acb-a93f-6550d08a8e41" providerId="ADAL" clId="{4B3A46A6-8201-4B15-99CB-57CB64C97B50}" dt="2026-09-02T13:29:47.241" v="11" actId="113"/>
          <ac:spMkLst>
            <pc:docMk/>
            <pc:sldMk cId="3566512756" sldId="269"/>
            <ac:spMk id="7" creationId="{F559953B-68D5-4AB2-BC93-648C2CB46FCC}"/>
          </ac:spMkLst>
        </pc:spChg>
      </pc:sldChg>
      <pc:sldChg chg="modSp mod">
        <pc:chgData name="Lena Gillies" userId="07ef8966-3ecf-4acb-a93f-6550d08a8e41" providerId="ADAL" clId="{4B3A46A6-8201-4B15-99CB-57CB64C97B50}" dt="2026-09-02T13:30:12.222" v="14" actId="20577"/>
        <pc:sldMkLst>
          <pc:docMk/>
          <pc:sldMk cId="1765255372" sldId="270"/>
        </pc:sldMkLst>
        <pc:spChg chg="mod">
          <ac:chgData name="Lena Gillies" userId="07ef8966-3ecf-4acb-a93f-6550d08a8e41" providerId="ADAL" clId="{4B3A46A6-8201-4B15-99CB-57CB64C97B50}" dt="2026-09-02T13:30:12.222" v="14" actId="20577"/>
          <ac:spMkLst>
            <pc:docMk/>
            <pc:sldMk cId="1765255372" sldId="270"/>
            <ac:spMk id="3" creationId="{0641AC8C-2497-67D3-4090-3ED0F0953E6C}"/>
          </ac:spMkLst>
        </pc:spChg>
        <pc:spChg chg="mod">
          <ac:chgData name="Lena Gillies" userId="07ef8966-3ecf-4acb-a93f-6550d08a8e41" providerId="ADAL" clId="{4B3A46A6-8201-4B15-99CB-57CB64C97B50}" dt="2026-09-02T13:30:07.843" v="13" actId="113"/>
          <ac:spMkLst>
            <pc:docMk/>
            <pc:sldMk cId="1765255372" sldId="270"/>
            <ac:spMk id="7" creationId="{0EA59D67-B629-C048-AAB0-4D840C258F9B}"/>
          </ac:spMkLst>
        </pc:spChg>
      </pc:sldChg>
      <pc:sldChg chg="modSp mod">
        <pc:chgData name="Lena Gillies" userId="07ef8966-3ecf-4acb-a93f-6550d08a8e41" providerId="ADAL" clId="{4B3A46A6-8201-4B15-99CB-57CB64C97B50}" dt="2026-09-02T13:30:55.692" v="16" actId="20577"/>
        <pc:sldMkLst>
          <pc:docMk/>
          <pc:sldMk cId="2625380153" sldId="271"/>
        </pc:sldMkLst>
        <pc:spChg chg="mod">
          <ac:chgData name="Lena Gillies" userId="07ef8966-3ecf-4acb-a93f-6550d08a8e41" providerId="ADAL" clId="{4B3A46A6-8201-4B15-99CB-57CB64C97B50}" dt="2026-09-02T13:30:55.692" v="16" actId="20577"/>
          <ac:spMkLst>
            <pc:docMk/>
            <pc:sldMk cId="2625380153" sldId="271"/>
            <ac:spMk id="7" creationId="{4BFD5D64-0D08-2B12-0CE3-18975BA539CD}"/>
          </ac:spMkLst>
        </pc:spChg>
      </pc:sldChg>
      <pc:sldChg chg="modSp mod">
        <pc:chgData name="Lena Gillies" userId="07ef8966-3ecf-4acb-a93f-6550d08a8e41" providerId="ADAL" clId="{4B3A46A6-8201-4B15-99CB-57CB64C97B50}" dt="2026-09-02T13:32:31.945" v="17" actId="20577"/>
        <pc:sldMkLst>
          <pc:docMk/>
          <pc:sldMk cId="1502722718" sldId="284"/>
        </pc:sldMkLst>
        <pc:spChg chg="mod">
          <ac:chgData name="Lena Gillies" userId="07ef8966-3ecf-4acb-a93f-6550d08a8e41" providerId="ADAL" clId="{4B3A46A6-8201-4B15-99CB-57CB64C97B50}" dt="2026-09-02T13:32:31.945" v="17" actId="20577"/>
          <ac:spMkLst>
            <pc:docMk/>
            <pc:sldMk cId="1502722718" sldId="284"/>
            <ac:spMk id="23" creationId="{4292F752-D792-F43B-A3BE-1A1BD5C068F4}"/>
          </ac:spMkLst>
        </pc:spChg>
      </pc:sldChg>
      <pc:sldChg chg="modSp mod">
        <pc:chgData name="Lena Gillies" userId="07ef8966-3ecf-4acb-a93f-6550d08a8e41" providerId="ADAL" clId="{4B3A46A6-8201-4B15-99CB-57CB64C97B50}" dt="2026-09-02T13:37:06.373" v="18" actId="2710"/>
        <pc:sldMkLst>
          <pc:docMk/>
          <pc:sldMk cId="3943584066" sldId="285"/>
        </pc:sldMkLst>
        <pc:spChg chg="mod">
          <ac:chgData name="Lena Gillies" userId="07ef8966-3ecf-4acb-a93f-6550d08a8e41" providerId="ADAL" clId="{4B3A46A6-8201-4B15-99CB-57CB64C97B50}" dt="2026-09-02T13:37:06.373" v="18" actId="2710"/>
          <ac:spMkLst>
            <pc:docMk/>
            <pc:sldMk cId="3943584066" sldId="285"/>
            <ac:spMk id="23" creationId="{D9210974-5D1B-5261-E236-057A2E47D166}"/>
          </ac:spMkLst>
        </pc:spChg>
      </pc:sldChg>
      <pc:sldChg chg="modSp mod">
        <pc:chgData name="Lena Gillies" userId="07ef8966-3ecf-4acb-a93f-6550d08a8e41" providerId="ADAL" clId="{4B3A46A6-8201-4B15-99CB-57CB64C97B50}" dt="2026-09-02T13:37:36.023" v="19" actId="207"/>
        <pc:sldMkLst>
          <pc:docMk/>
          <pc:sldMk cId="3579969168" sldId="286"/>
        </pc:sldMkLst>
        <pc:spChg chg="mod">
          <ac:chgData name="Lena Gillies" userId="07ef8966-3ecf-4acb-a93f-6550d08a8e41" providerId="ADAL" clId="{4B3A46A6-8201-4B15-99CB-57CB64C97B50}" dt="2026-09-02T13:37:36.023" v="19" actId="207"/>
          <ac:spMkLst>
            <pc:docMk/>
            <pc:sldMk cId="3579969168" sldId="286"/>
            <ac:spMk id="23" creationId="{BDA29E43-BF90-7940-94DB-99B114841776}"/>
          </ac:spMkLst>
        </pc:spChg>
      </pc:sldChg>
      <pc:sldChg chg="modSp mod">
        <pc:chgData name="Lena Gillies" userId="07ef8966-3ecf-4acb-a93f-6550d08a8e41" providerId="ADAL" clId="{4B3A46A6-8201-4B15-99CB-57CB64C97B50}" dt="2026-09-02T13:37:45.822" v="20" actId="12"/>
        <pc:sldMkLst>
          <pc:docMk/>
          <pc:sldMk cId="1023769161" sldId="287"/>
        </pc:sldMkLst>
        <pc:spChg chg="mod">
          <ac:chgData name="Lena Gillies" userId="07ef8966-3ecf-4acb-a93f-6550d08a8e41" providerId="ADAL" clId="{4B3A46A6-8201-4B15-99CB-57CB64C97B50}" dt="2026-09-02T13:37:45.822" v="20" actId="12"/>
          <ac:spMkLst>
            <pc:docMk/>
            <pc:sldMk cId="1023769161" sldId="287"/>
            <ac:spMk id="7" creationId="{E72E7B11-F1CF-31BC-75A6-CABF3EA06B64}"/>
          </ac:spMkLst>
        </pc:spChg>
      </pc:sldChg>
      <pc:sldChg chg="modSp mod">
        <pc:chgData name="Lena Gillies" userId="07ef8966-3ecf-4acb-a93f-6550d08a8e41" providerId="ADAL" clId="{4B3A46A6-8201-4B15-99CB-57CB64C97B50}" dt="2026-09-02T13:38:06.490" v="23" actId="20577"/>
        <pc:sldMkLst>
          <pc:docMk/>
          <pc:sldMk cId="2417474691" sldId="289"/>
        </pc:sldMkLst>
        <pc:spChg chg="mod">
          <ac:chgData name="Lena Gillies" userId="07ef8966-3ecf-4acb-a93f-6550d08a8e41" providerId="ADAL" clId="{4B3A46A6-8201-4B15-99CB-57CB64C97B50}" dt="2026-09-02T13:38:06.490" v="23" actId="20577"/>
          <ac:spMkLst>
            <pc:docMk/>
            <pc:sldMk cId="2417474691" sldId="289"/>
            <ac:spMk id="7" creationId="{25F560DE-728A-2C87-F921-4BBDA2AF5BA5}"/>
          </ac:spMkLst>
        </pc:spChg>
      </pc:sldChg>
    </pc:docChg>
  </pc:docChgLst>
  <pc:docChgLst>
    <pc:chgData name="Sue Bowen" userId="728c1cdb-6f21-4772-b289-ee4c920cf0c7" providerId="ADAL" clId="{7062AB53-E556-4942-AA3E-81D265973A62}"/>
    <pc:docChg chg="modSld">
      <pc:chgData name="Sue Bowen" userId="728c1cdb-6f21-4772-b289-ee4c920cf0c7" providerId="ADAL" clId="{7062AB53-E556-4942-AA3E-81D265973A62}" dt="2026-09-02T15:38:16.427" v="30" actId="1076"/>
      <pc:docMkLst>
        <pc:docMk/>
      </pc:docMkLst>
      <pc:sldChg chg="addSp modSp mod">
        <pc:chgData name="Sue Bowen" userId="728c1cdb-6f21-4772-b289-ee4c920cf0c7" providerId="ADAL" clId="{7062AB53-E556-4942-AA3E-81D265973A62}" dt="2026-09-02T15:35:10.891" v="2" actId="1076"/>
        <pc:sldMkLst>
          <pc:docMk/>
          <pc:sldMk cId="4119048463" sldId="257"/>
        </pc:sldMkLst>
        <pc:spChg chg="add mod">
          <ac:chgData name="Sue Bowen" userId="728c1cdb-6f21-4772-b289-ee4c920cf0c7" providerId="ADAL" clId="{7062AB53-E556-4942-AA3E-81D265973A62}" dt="2026-09-02T15:35:10.891" v="2" actId="1076"/>
          <ac:spMkLst>
            <pc:docMk/>
            <pc:sldMk cId="4119048463" sldId="257"/>
            <ac:spMk id="2" creationId="{6E934440-F540-1551-AC93-4A2C0D84B858}"/>
          </ac:spMkLst>
        </pc:spChg>
        <pc:spChg chg="mod">
          <ac:chgData name="Sue Bowen" userId="728c1cdb-6f21-4772-b289-ee4c920cf0c7" providerId="ADAL" clId="{7062AB53-E556-4942-AA3E-81D265973A62}" dt="2026-09-02T15:34:57.136" v="0" actId="1076"/>
          <ac:spMkLst>
            <pc:docMk/>
            <pc:sldMk cId="4119048463" sldId="257"/>
            <ac:spMk id="5" creationId="{443D18C0-3F6F-AE83-C8B4-1CFAC5A49A46}"/>
          </ac:spMkLst>
        </pc:spChg>
      </pc:sldChg>
      <pc:sldChg chg="addSp modSp mod">
        <pc:chgData name="Sue Bowen" userId="728c1cdb-6f21-4772-b289-ee4c920cf0c7" providerId="ADAL" clId="{7062AB53-E556-4942-AA3E-81D265973A62}" dt="2026-09-02T15:35:20.317" v="4" actId="1076"/>
        <pc:sldMkLst>
          <pc:docMk/>
          <pc:sldMk cId="403000068" sldId="260"/>
        </pc:sldMkLst>
        <pc:spChg chg="add mod">
          <ac:chgData name="Sue Bowen" userId="728c1cdb-6f21-4772-b289-ee4c920cf0c7" providerId="ADAL" clId="{7062AB53-E556-4942-AA3E-81D265973A62}" dt="2026-09-02T15:35:20.317" v="4" actId="1076"/>
          <ac:spMkLst>
            <pc:docMk/>
            <pc:sldMk cId="403000068" sldId="260"/>
            <ac:spMk id="2" creationId="{6E934440-F540-1551-AC93-4A2C0D84B858}"/>
          </ac:spMkLst>
        </pc:spChg>
      </pc:sldChg>
      <pc:sldChg chg="addSp mod">
        <pc:chgData name="Sue Bowen" userId="728c1cdb-6f21-4772-b289-ee4c920cf0c7" providerId="ADAL" clId="{7062AB53-E556-4942-AA3E-81D265973A62}" dt="2026-09-02T15:36:14.309" v="6" actId="22"/>
        <pc:sldMkLst>
          <pc:docMk/>
          <pc:sldMk cId="3619285341" sldId="264"/>
        </pc:sldMkLst>
        <pc:spChg chg="add">
          <ac:chgData name="Sue Bowen" userId="728c1cdb-6f21-4772-b289-ee4c920cf0c7" providerId="ADAL" clId="{7062AB53-E556-4942-AA3E-81D265973A62}" dt="2026-09-02T15:36:14.309" v="6" actId="22"/>
          <ac:spMkLst>
            <pc:docMk/>
            <pc:sldMk cId="3619285341" sldId="264"/>
            <ac:spMk id="8" creationId="{36661442-3778-41CD-2CF4-7D7B2A6258F2}"/>
          </ac:spMkLst>
        </pc:spChg>
      </pc:sldChg>
      <pc:sldChg chg="addSp mod">
        <pc:chgData name="Sue Bowen" userId="728c1cdb-6f21-4772-b289-ee4c920cf0c7" providerId="ADAL" clId="{7062AB53-E556-4942-AA3E-81D265973A62}" dt="2026-09-02T15:36:10.550" v="5" actId="22"/>
        <pc:sldMkLst>
          <pc:docMk/>
          <pc:sldMk cId="1298062793" sldId="265"/>
        </pc:sldMkLst>
        <pc:spChg chg="add">
          <ac:chgData name="Sue Bowen" userId="728c1cdb-6f21-4772-b289-ee4c920cf0c7" providerId="ADAL" clId="{7062AB53-E556-4942-AA3E-81D265973A62}" dt="2026-09-02T15:36:10.550" v="5" actId="22"/>
          <ac:spMkLst>
            <pc:docMk/>
            <pc:sldMk cId="1298062793" sldId="265"/>
            <ac:spMk id="7" creationId="{7739F919-AB3F-0845-4625-660A67E5B867}"/>
          </ac:spMkLst>
        </pc:spChg>
      </pc:sldChg>
      <pc:sldChg chg="addSp mod">
        <pc:chgData name="Sue Bowen" userId="728c1cdb-6f21-4772-b289-ee4c920cf0c7" providerId="ADAL" clId="{7062AB53-E556-4942-AA3E-81D265973A62}" dt="2026-09-02T15:37:29.309" v="19" actId="22"/>
        <pc:sldMkLst>
          <pc:docMk/>
          <pc:sldMk cId="175162349" sldId="267"/>
        </pc:sldMkLst>
        <pc:spChg chg="add">
          <ac:chgData name="Sue Bowen" userId="728c1cdb-6f21-4772-b289-ee4c920cf0c7" providerId="ADAL" clId="{7062AB53-E556-4942-AA3E-81D265973A62}" dt="2026-09-02T15:37:29.309" v="19" actId="22"/>
          <ac:spMkLst>
            <pc:docMk/>
            <pc:sldMk cId="175162349" sldId="267"/>
            <ac:spMk id="6" creationId="{15893CDE-F6E2-3F9D-D1AA-610B51C039B3}"/>
          </ac:spMkLst>
        </pc:spChg>
      </pc:sldChg>
      <pc:sldChg chg="addSp modSp mod">
        <pc:chgData name="Sue Bowen" userId="728c1cdb-6f21-4772-b289-ee4c920cf0c7" providerId="ADAL" clId="{7062AB53-E556-4942-AA3E-81D265973A62}" dt="2026-09-02T15:36:21.980" v="8" actId="22"/>
        <pc:sldMkLst>
          <pc:docMk/>
          <pc:sldMk cId="511527670" sldId="268"/>
        </pc:sldMkLst>
        <pc:spChg chg="mod">
          <ac:chgData name="Sue Bowen" userId="728c1cdb-6f21-4772-b289-ee4c920cf0c7" providerId="ADAL" clId="{7062AB53-E556-4942-AA3E-81D265973A62}" dt="2026-09-02T15:36:20.037" v="7" actId="1076"/>
          <ac:spMkLst>
            <pc:docMk/>
            <pc:sldMk cId="511527670" sldId="268"/>
            <ac:spMk id="2" creationId="{85BEBE03-848A-677F-0FEF-3E8AA8E5B94C}"/>
          </ac:spMkLst>
        </pc:spChg>
        <pc:spChg chg="add">
          <ac:chgData name="Sue Bowen" userId="728c1cdb-6f21-4772-b289-ee4c920cf0c7" providerId="ADAL" clId="{7062AB53-E556-4942-AA3E-81D265973A62}" dt="2026-09-02T15:36:21.980" v="8" actId="22"/>
          <ac:spMkLst>
            <pc:docMk/>
            <pc:sldMk cId="511527670" sldId="268"/>
            <ac:spMk id="8" creationId="{736E18A5-6F9C-1FEA-05FA-FF139ECE97E9}"/>
          </ac:spMkLst>
        </pc:spChg>
      </pc:sldChg>
      <pc:sldChg chg="addSp mod">
        <pc:chgData name="Sue Bowen" userId="728c1cdb-6f21-4772-b289-ee4c920cf0c7" providerId="ADAL" clId="{7062AB53-E556-4942-AA3E-81D265973A62}" dt="2026-09-02T15:36:33.109" v="9" actId="22"/>
        <pc:sldMkLst>
          <pc:docMk/>
          <pc:sldMk cId="3566512756" sldId="269"/>
        </pc:sldMkLst>
        <pc:spChg chg="add">
          <ac:chgData name="Sue Bowen" userId="728c1cdb-6f21-4772-b289-ee4c920cf0c7" providerId="ADAL" clId="{7062AB53-E556-4942-AA3E-81D265973A62}" dt="2026-09-02T15:36:33.109" v="9" actId="22"/>
          <ac:spMkLst>
            <pc:docMk/>
            <pc:sldMk cId="3566512756" sldId="269"/>
            <ac:spMk id="8" creationId="{9702C235-E566-BA43-6987-B1C5A0564507}"/>
          </ac:spMkLst>
        </pc:spChg>
      </pc:sldChg>
      <pc:sldChg chg="addSp mod">
        <pc:chgData name="Sue Bowen" userId="728c1cdb-6f21-4772-b289-ee4c920cf0c7" providerId="ADAL" clId="{7062AB53-E556-4942-AA3E-81D265973A62}" dt="2026-09-02T15:36:41.121" v="10" actId="22"/>
        <pc:sldMkLst>
          <pc:docMk/>
          <pc:sldMk cId="1765255372" sldId="270"/>
        </pc:sldMkLst>
        <pc:spChg chg="add">
          <ac:chgData name="Sue Bowen" userId="728c1cdb-6f21-4772-b289-ee4c920cf0c7" providerId="ADAL" clId="{7062AB53-E556-4942-AA3E-81D265973A62}" dt="2026-09-02T15:36:41.121" v="10" actId="22"/>
          <ac:spMkLst>
            <pc:docMk/>
            <pc:sldMk cId="1765255372" sldId="270"/>
            <ac:spMk id="8" creationId="{83CDCDB4-3E4F-25A2-D6AE-FB9C05663E25}"/>
          </ac:spMkLst>
        </pc:spChg>
      </pc:sldChg>
      <pc:sldChg chg="addSp mod">
        <pc:chgData name="Sue Bowen" userId="728c1cdb-6f21-4772-b289-ee4c920cf0c7" providerId="ADAL" clId="{7062AB53-E556-4942-AA3E-81D265973A62}" dt="2026-09-02T15:36:48.785" v="11" actId="22"/>
        <pc:sldMkLst>
          <pc:docMk/>
          <pc:sldMk cId="2625380153" sldId="271"/>
        </pc:sldMkLst>
        <pc:spChg chg="add">
          <ac:chgData name="Sue Bowen" userId="728c1cdb-6f21-4772-b289-ee4c920cf0c7" providerId="ADAL" clId="{7062AB53-E556-4942-AA3E-81D265973A62}" dt="2026-09-02T15:36:48.785" v="11" actId="22"/>
          <ac:spMkLst>
            <pc:docMk/>
            <pc:sldMk cId="2625380153" sldId="271"/>
            <ac:spMk id="8" creationId="{EA9341B1-E2EE-34B3-5699-F51A2AE46E99}"/>
          </ac:spMkLst>
        </pc:spChg>
      </pc:sldChg>
      <pc:sldChg chg="addSp mod">
        <pc:chgData name="Sue Bowen" userId="728c1cdb-6f21-4772-b289-ee4c920cf0c7" providerId="ADAL" clId="{7062AB53-E556-4942-AA3E-81D265973A62}" dt="2026-09-02T15:36:54.361" v="12" actId="22"/>
        <pc:sldMkLst>
          <pc:docMk/>
          <pc:sldMk cId="83772289" sldId="272"/>
        </pc:sldMkLst>
        <pc:spChg chg="add">
          <ac:chgData name="Sue Bowen" userId="728c1cdb-6f21-4772-b289-ee4c920cf0c7" providerId="ADAL" clId="{7062AB53-E556-4942-AA3E-81D265973A62}" dt="2026-09-02T15:36:54.361" v="12" actId="22"/>
          <ac:spMkLst>
            <pc:docMk/>
            <pc:sldMk cId="83772289" sldId="272"/>
            <ac:spMk id="4" creationId="{6CCC6FF1-B4D3-8B3D-AE39-B6EF28EE7436}"/>
          </ac:spMkLst>
        </pc:spChg>
      </pc:sldChg>
      <pc:sldChg chg="addSp mod">
        <pc:chgData name="Sue Bowen" userId="728c1cdb-6f21-4772-b289-ee4c920cf0c7" providerId="ADAL" clId="{7062AB53-E556-4942-AA3E-81D265973A62}" dt="2026-09-02T15:36:59.710" v="13" actId="22"/>
        <pc:sldMkLst>
          <pc:docMk/>
          <pc:sldMk cId="4118912410" sldId="273"/>
        </pc:sldMkLst>
        <pc:spChg chg="add">
          <ac:chgData name="Sue Bowen" userId="728c1cdb-6f21-4772-b289-ee4c920cf0c7" providerId="ADAL" clId="{7062AB53-E556-4942-AA3E-81D265973A62}" dt="2026-09-02T15:36:59.710" v="13" actId="22"/>
          <ac:spMkLst>
            <pc:docMk/>
            <pc:sldMk cId="4118912410" sldId="273"/>
            <ac:spMk id="6" creationId="{65B1F57C-85F0-F4EB-8A85-47FCBAD72D63}"/>
          </ac:spMkLst>
        </pc:spChg>
      </pc:sldChg>
      <pc:sldChg chg="addSp mod">
        <pc:chgData name="Sue Bowen" userId="728c1cdb-6f21-4772-b289-ee4c920cf0c7" providerId="ADAL" clId="{7062AB53-E556-4942-AA3E-81D265973A62}" dt="2026-09-02T15:37:03.673" v="14" actId="22"/>
        <pc:sldMkLst>
          <pc:docMk/>
          <pc:sldMk cId="106585379" sldId="274"/>
        </pc:sldMkLst>
        <pc:spChg chg="add">
          <ac:chgData name="Sue Bowen" userId="728c1cdb-6f21-4772-b289-ee4c920cf0c7" providerId="ADAL" clId="{7062AB53-E556-4942-AA3E-81D265973A62}" dt="2026-09-02T15:37:03.673" v="14" actId="22"/>
          <ac:spMkLst>
            <pc:docMk/>
            <pc:sldMk cId="106585379" sldId="274"/>
            <ac:spMk id="4" creationId="{93EC42DE-3C06-B463-26E8-BE29F404C694}"/>
          </ac:spMkLst>
        </pc:spChg>
      </pc:sldChg>
      <pc:sldChg chg="addSp mod">
        <pc:chgData name="Sue Bowen" userId="728c1cdb-6f21-4772-b289-ee4c920cf0c7" providerId="ADAL" clId="{7062AB53-E556-4942-AA3E-81D265973A62}" dt="2026-09-02T15:37:08.174" v="15" actId="22"/>
        <pc:sldMkLst>
          <pc:docMk/>
          <pc:sldMk cId="1219518983" sldId="276"/>
        </pc:sldMkLst>
        <pc:spChg chg="add">
          <ac:chgData name="Sue Bowen" userId="728c1cdb-6f21-4772-b289-ee4c920cf0c7" providerId="ADAL" clId="{7062AB53-E556-4942-AA3E-81D265973A62}" dt="2026-09-02T15:37:08.174" v="15" actId="22"/>
          <ac:spMkLst>
            <pc:docMk/>
            <pc:sldMk cId="1219518983" sldId="276"/>
            <ac:spMk id="4" creationId="{E2828902-B9B2-8458-515E-3B90C3A3CCA0}"/>
          </ac:spMkLst>
        </pc:spChg>
      </pc:sldChg>
      <pc:sldChg chg="addSp mod">
        <pc:chgData name="Sue Bowen" userId="728c1cdb-6f21-4772-b289-ee4c920cf0c7" providerId="ADAL" clId="{7062AB53-E556-4942-AA3E-81D265973A62}" dt="2026-09-02T15:37:15.222" v="16" actId="22"/>
        <pc:sldMkLst>
          <pc:docMk/>
          <pc:sldMk cId="702403505" sldId="277"/>
        </pc:sldMkLst>
        <pc:spChg chg="add">
          <ac:chgData name="Sue Bowen" userId="728c1cdb-6f21-4772-b289-ee4c920cf0c7" providerId="ADAL" clId="{7062AB53-E556-4942-AA3E-81D265973A62}" dt="2026-09-02T15:37:15.222" v="16" actId="22"/>
          <ac:spMkLst>
            <pc:docMk/>
            <pc:sldMk cId="702403505" sldId="277"/>
            <ac:spMk id="6" creationId="{89B33CD2-A5C8-E07A-0E0D-3CB7892EDD2E}"/>
          </ac:spMkLst>
        </pc:spChg>
      </pc:sldChg>
      <pc:sldChg chg="addSp mod">
        <pc:chgData name="Sue Bowen" userId="728c1cdb-6f21-4772-b289-ee4c920cf0c7" providerId="ADAL" clId="{7062AB53-E556-4942-AA3E-81D265973A62}" dt="2026-09-02T15:37:19.246" v="17" actId="22"/>
        <pc:sldMkLst>
          <pc:docMk/>
          <pc:sldMk cId="520780571" sldId="278"/>
        </pc:sldMkLst>
        <pc:spChg chg="add">
          <ac:chgData name="Sue Bowen" userId="728c1cdb-6f21-4772-b289-ee4c920cf0c7" providerId="ADAL" clId="{7062AB53-E556-4942-AA3E-81D265973A62}" dt="2026-09-02T15:37:19.246" v="17" actId="22"/>
          <ac:spMkLst>
            <pc:docMk/>
            <pc:sldMk cId="520780571" sldId="278"/>
            <ac:spMk id="4" creationId="{75603327-AA2D-8FC4-4762-77B187FF4A82}"/>
          </ac:spMkLst>
        </pc:spChg>
      </pc:sldChg>
      <pc:sldChg chg="addSp mod">
        <pc:chgData name="Sue Bowen" userId="728c1cdb-6f21-4772-b289-ee4c920cf0c7" providerId="ADAL" clId="{7062AB53-E556-4942-AA3E-81D265973A62}" dt="2026-09-02T15:37:23.808" v="18" actId="22"/>
        <pc:sldMkLst>
          <pc:docMk/>
          <pc:sldMk cId="436063651" sldId="280"/>
        </pc:sldMkLst>
        <pc:spChg chg="add">
          <ac:chgData name="Sue Bowen" userId="728c1cdb-6f21-4772-b289-ee4c920cf0c7" providerId="ADAL" clId="{7062AB53-E556-4942-AA3E-81D265973A62}" dt="2026-09-02T15:37:23.808" v="18" actId="22"/>
          <ac:spMkLst>
            <pc:docMk/>
            <pc:sldMk cId="436063651" sldId="280"/>
            <ac:spMk id="6" creationId="{676756F2-AF3C-ABF0-DA2D-15E95D8553C7}"/>
          </ac:spMkLst>
        </pc:spChg>
      </pc:sldChg>
      <pc:sldChg chg="addSp mod">
        <pc:chgData name="Sue Bowen" userId="728c1cdb-6f21-4772-b289-ee4c920cf0c7" providerId="ADAL" clId="{7062AB53-E556-4942-AA3E-81D265973A62}" dt="2026-09-02T15:37:36.341" v="20" actId="22"/>
        <pc:sldMkLst>
          <pc:docMk/>
          <pc:sldMk cId="1585340958" sldId="282"/>
        </pc:sldMkLst>
        <pc:spChg chg="add">
          <ac:chgData name="Sue Bowen" userId="728c1cdb-6f21-4772-b289-ee4c920cf0c7" providerId="ADAL" clId="{7062AB53-E556-4942-AA3E-81D265973A62}" dt="2026-09-02T15:37:36.341" v="20" actId="22"/>
          <ac:spMkLst>
            <pc:docMk/>
            <pc:sldMk cId="1585340958" sldId="282"/>
            <ac:spMk id="7" creationId="{0568D753-241A-7AE2-85D1-983FFE0D0CCD}"/>
          </ac:spMkLst>
        </pc:spChg>
      </pc:sldChg>
      <pc:sldChg chg="addSp mod">
        <pc:chgData name="Sue Bowen" userId="728c1cdb-6f21-4772-b289-ee4c920cf0c7" providerId="ADAL" clId="{7062AB53-E556-4942-AA3E-81D265973A62}" dt="2026-09-02T15:37:41.010" v="21" actId="22"/>
        <pc:sldMkLst>
          <pc:docMk/>
          <pc:sldMk cId="4038603756" sldId="283"/>
        </pc:sldMkLst>
        <pc:spChg chg="add">
          <ac:chgData name="Sue Bowen" userId="728c1cdb-6f21-4772-b289-ee4c920cf0c7" providerId="ADAL" clId="{7062AB53-E556-4942-AA3E-81D265973A62}" dt="2026-09-02T15:37:41.010" v="21" actId="22"/>
          <ac:spMkLst>
            <pc:docMk/>
            <pc:sldMk cId="4038603756" sldId="283"/>
            <ac:spMk id="6" creationId="{FE8E2854-F3AF-00AB-EF5C-4D7ED1C0842F}"/>
          </ac:spMkLst>
        </pc:spChg>
      </pc:sldChg>
      <pc:sldChg chg="addSp mod">
        <pc:chgData name="Sue Bowen" userId="728c1cdb-6f21-4772-b289-ee4c920cf0c7" providerId="ADAL" clId="{7062AB53-E556-4942-AA3E-81D265973A62}" dt="2026-09-02T15:37:45.310" v="22" actId="22"/>
        <pc:sldMkLst>
          <pc:docMk/>
          <pc:sldMk cId="1502722718" sldId="284"/>
        </pc:sldMkLst>
        <pc:spChg chg="add">
          <ac:chgData name="Sue Bowen" userId="728c1cdb-6f21-4772-b289-ee4c920cf0c7" providerId="ADAL" clId="{7062AB53-E556-4942-AA3E-81D265973A62}" dt="2026-09-02T15:37:45.310" v="22" actId="22"/>
          <ac:spMkLst>
            <pc:docMk/>
            <pc:sldMk cId="1502722718" sldId="284"/>
            <ac:spMk id="7" creationId="{860EB1D6-9759-3933-83A7-918CFE76E503}"/>
          </ac:spMkLst>
        </pc:spChg>
      </pc:sldChg>
      <pc:sldChg chg="addSp mod">
        <pc:chgData name="Sue Bowen" userId="728c1cdb-6f21-4772-b289-ee4c920cf0c7" providerId="ADAL" clId="{7062AB53-E556-4942-AA3E-81D265973A62}" dt="2026-09-02T15:37:49.791" v="23" actId="22"/>
        <pc:sldMkLst>
          <pc:docMk/>
          <pc:sldMk cId="3943584066" sldId="285"/>
        </pc:sldMkLst>
        <pc:spChg chg="add">
          <ac:chgData name="Sue Bowen" userId="728c1cdb-6f21-4772-b289-ee4c920cf0c7" providerId="ADAL" clId="{7062AB53-E556-4942-AA3E-81D265973A62}" dt="2026-09-02T15:37:49.791" v="23" actId="22"/>
          <ac:spMkLst>
            <pc:docMk/>
            <pc:sldMk cId="3943584066" sldId="285"/>
            <ac:spMk id="6" creationId="{0C4F1A30-5BB8-9202-900D-EE368A2B3535}"/>
          </ac:spMkLst>
        </pc:spChg>
      </pc:sldChg>
      <pc:sldChg chg="addSp mod">
        <pc:chgData name="Sue Bowen" userId="728c1cdb-6f21-4772-b289-ee4c920cf0c7" providerId="ADAL" clId="{7062AB53-E556-4942-AA3E-81D265973A62}" dt="2026-09-02T15:37:54.937" v="24" actId="22"/>
        <pc:sldMkLst>
          <pc:docMk/>
          <pc:sldMk cId="3579969168" sldId="286"/>
        </pc:sldMkLst>
        <pc:spChg chg="add">
          <ac:chgData name="Sue Bowen" userId="728c1cdb-6f21-4772-b289-ee4c920cf0c7" providerId="ADAL" clId="{7062AB53-E556-4942-AA3E-81D265973A62}" dt="2026-09-02T15:37:54.937" v="24" actId="22"/>
          <ac:spMkLst>
            <pc:docMk/>
            <pc:sldMk cId="3579969168" sldId="286"/>
            <ac:spMk id="7" creationId="{9BA3F9B9-564B-FD53-6001-8E17E02DFDC4}"/>
          </ac:spMkLst>
        </pc:spChg>
      </pc:sldChg>
      <pc:sldChg chg="addSp modSp mod">
        <pc:chgData name="Sue Bowen" userId="728c1cdb-6f21-4772-b289-ee4c920cf0c7" providerId="ADAL" clId="{7062AB53-E556-4942-AA3E-81D265973A62}" dt="2026-09-02T15:38:01.541" v="26" actId="1076"/>
        <pc:sldMkLst>
          <pc:docMk/>
          <pc:sldMk cId="1023769161" sldId="287"/>
        </pc:sldMkLst>
        <pc:spChg chg="add">
          <ac:chgData name="Sue Bowen" userId="728c1cdb-6f21-4772-b289-ee4c920cf0c7" providerId="ADAL" clId="{7062AB53-E556-4942-AA3E-81D265973A62}" dt="2026-09-02T15:37:59.208" v="25" actId="22"/>
          <ac:spMkLst>
            <pc:docMk/>
            <pc:sldMk cId="1023769161" sldId="287"/>
            <ac:spMk id="6" creationId="{9A498B8D-2EF8-FF35-C0DA-12E7658FF151}"/>
          </ac:spMkLst>
        </pc:spChg>
      </pc:sldChg>
      <pc:sldChg chg="addSp mod">
        <pc:chgData name="Sue Bowen" userId="728c1cdb-6f21-4772-b289-ee4c920cf0c7" providerId="ADAL" clId="{7062AB53-E556-4942-AA3E-81D265973A62}" dt="2026-09-02T15:38:07.216" v="27" actId="22"/>
        <pc:sldMkLst>
          <pc:docMk/>
          <pc:sldMk cId="1933319800" sldId="288"/>
        </pc:sldMkLst>
        <pc:spChg chg="add">
          <ac:chgData name="Sue Bowen" userId="728c1cdb-6f21-4772-b289-ee4c920cf0c7" providerId="ADAL" clId="{7062AB53-E556-4942-AA3E-81D265973A62}" dt="2026-09-02T15:38:07.216" v="27" actId="22"/>
          <ac:spMkLst>
            <pc:docMk/>
            <pc:sldMk cId="1933319800" sldId="288"/>
            <ac:spMk id="7" creationId="{C569939E-9734-2FD7-2368-6EF6A800133F}"/>
          </ac:spMkLst>
        </pc:spChg>
      </pc:sldChg>
      <pc:sldChg chg="addSp modSp mod">
        <pc:chgData name="Sue Bowen" userId="728c1cdb-6f21-4772-b289-ee4c920cf0c7" providerId="ADAL" clId="{7062AB53-E556-4942-AA3E-81D265973A62}" dt="2026-09-02T15:38:16.427" v="30" actId="1076"/>
        <pc:sldMkLst>
          <pc:docMk/>
          <pc:sldMk cId="2417474691" sldId="289"/>
        </pc:sldMkLst>
        <pc:spChg chg="add mod">
          <ac:chgData name="Sue Bowen" userId="728c1cdb-6f21-4772-b289-ee4c920cf0c7" providerId="ADAL" clId="{7062AB53-E556-4942-AA3E-81D265973A62}" dt="2026-09-02T15:38:16.427" v="30" actId="1076"/>
          <ac:spMkLst>
            <pc:docMk/>
            <pc:sldMk cId="2417474691" sldId="289"/>
            <ac:spMk id="6" creationId="{D804264E-5FE1-742C-0B68-9D0105C706D2}"/>
          </ac:spMkLst>
        </pc:spChg>
      </pc:sldChg>
    </pc:docChg>
  </pc:docChgLst>
  <pc:docChgLst>
    <pc:chgData name="Katie Carmichael" userId="310694ae-2817-4bc2-86bc-350fec32f862" providerId="ADAL" clId="{4EA72858-3AD9-406B-9C69-72F898ABCA97}"/>
    <pc:docChg chg="custSel modSld">
      <pc:chgData name="Katie Carmichael" userId="310694ae-2817-4bc2-86bc-350fec32f862" providerId="ADAL" clId="{4EA72858-3AD9-406B-9C69-72F898ABCA97}" dt="2026-09-09T11:20:53.214" v="19" actId="1076"/>
      <pc:docMkLst>
        <pc:docMk/>
      </pc:docMkLst>
      <pc:sldChg chg="addSp delSp modSp mod">
        <pc:chgData name="Katie Carmichael" userId="310694ae-2817-4bc2-86bc-350fec32f862" providerId="ADAL" clId="{4EA72858-3AD9-406B-9C69-72F898ABCA97}" dt="2026-09-09T11:20:29.373" v="14" actId="20577"/>
        <pc:sldMkLst>
          <pc:docMk/>
          <pc:sldMk cId="4119048463" sldId="257"/>
        </pc:sldMkLst>
        <pc:spChg chg="mod">
          <ac:chgData name="Katie Carmichael" userId="310694ae-2817-4bc2-86bc-350fec32f862" providerId="ADAL" clId="{4EA72858-3AD9-406B-9C69-72F898ABCA97}" dt="2026-09-09T11:20:02.659" v="8" actId="1076"/>
          <ac:spMkLst>
            <pc:docMk/>
            <pc:sldMk cId="4119048463" sldId="257"/>
            <ac:spMk id="5" creationId="{443D18C0-3F6F-AE83-C8B4-1CFAC5A49A46}"/>
          </ac:spMkLst>
        </pc:spChg>
        <pc:spChg chg="del">
          <ac:chgData name="Katie Carmichael" userId="310694ae-2817-4bc2-86bc-350fec32f862" providerId="ADAL" clId="{4EA72858-3AD9-406B-9C69-72F898ABCA97}" dt="2026-09-09T11:19:29.521" v="2" actId="478"/>
          <ac:spMkLst>
            <pc:docMk/>
            <pc:sldMk cId="4119048463" sldId="257"/>
            <ac:spMk id="7" creationId="{B0680D81-4538-42F2-8182-D376965EE8C9}"/>
          </ac:spMkLst>
        </pc:spChg>
        <pc:spChg chg="mod">
          <ac:chgData name="Katie Carmichael" userId="310694ae-2817-4bc2-86bc-350fec32f862" providerId="ADAL" clId="{4EA72858-3AD9-406B-9C69-72F898ABCA97}" dt="2026-09-09T11:20:29.373" v="14" actId="20577"/>
          <ac:spMkLst>
            <pc:docMk/>
            <pc:sldMk cId="4119048463" sldId="257"/>
            <ac:spMk id="9" creationId="{4C0995DD-5682-AE70-C1C3-DB079939DAC6}"/>
          </ac:spMkLst>
        </pc:spChg>
        <pc:picChg chg="add mod">
          <ac:chgData name="Katie Carmichael" userId="310694ae-2817-4bc2-86bc-350fec32f862" providerId="ADAL" clId="{4EA72858-3AD9-406B-9C69-72F898ABCA97}" dt="2026-09-09T11:20:09.516" v="9" actId="1076"/>
          <ac:picMkLst>
            <pc:docMk/>
            <pc:sldMk cId="4119048463" sldId="257"/>
            <ac:picMk id="6" creationId="{50204C3D-F8A4-FFBC-D911-BD39F6263CE4}"/>
          </ac:picMkLst>
        </pc:picChg>
      </pc:sldChg>
      <pc:sldChg chg="delSp modSp mod">
        <pc:chgData name="Katie Carmichael" userId="310694ae-2817-4bc2-86bc-350fec32f862" providerId="ADAL" clId="{4EA72858-3AD9-406B-9C69-72F898ABCA97}" dt="2026-09-09T11:04:51.165" v="1" actId="5793"/>
        <pc:sldMkLst>
          <pc:docMk/>
          <pc:sldMk cId="403000068" sldId="260"/>
        </pc:sldMkLst>
        <pc:spChg chg="mod">
          <ac:chgData name="Katie Carmichael" userId="310694ae-2817-4bc2-86bc-350fec32f862" providerId="ADAL" clId="{4EA72858-3AD9-406B-9C69-72F898ABCA97}" dt="2026-09-09T11:04:51.165" v="1" actId="5793"/>
          <ac:spMkLst>
            <pc:docMk/>
            <pc:sldMk cId="403000068" sldId="260"/>
            <ac:spMk id="7" creationId="{EF1201BB-ECA0-1DCB-162E-5FEF4C241BFB}"/>
          </ac:spMkLst>
        </pc:spChg>
        <pc:picChg chg="del">
          <ac:chgData name="Katie Carmichael" userId="310694ae-2817-4bc2-86bc-350fec32f862" providerId="ADAL" clId="{4EA72858-3AD9-406B-9C69-72F898ABCA97}" dt="2026-09-09T10:54:06.651" v="0" actId="478"/>
          <ac:picMkLst>
            <pc:docMk/>
            <pc:sldMk cId="403000068" sldId="260"/>
            <ac:picMk id="10" creationId="{0283A617-18C5-3CFB-AE92-0DD8CD5B4CD5}"/>
          </ac:picMkLst>
        </pc:picChg>
      </pc:sldChg>
      <pc:sldChg chg="delSp modSp mod">
        <pc:chgData name="Katie Carmichael" userId="310694ae-2817-4bc2-86bc-350fec32f862" providerId="ADAL" clId="{4EA72858-3AD9-406B-9C69-72F898ABCA97}" dt="2026-09-09T11:20:41.119" v="16" actId="1076"/>
        <pc:sldMkLst>
          <pc:docMk/>
          <pc:sldMk cId="1023769161" sldId="287"/>
        </pc:sldMkLst>
        <pc:picChg chg="mod">
          <ac:chgData name="Katie Carmichael" userId="310694ae-2817-4bc2-86bc-350fec32f862" providerId="ADAL" clId="{4EA72858-3AD9-406B-9C69-72F898ABCA97}" dt="2026-09-09T11:20:41.119" v="16" actId="1076"/>
          <ac:picMkLst>
            <pc:docMk/>
            <pc:sldMk cId="1023769161" sldId="287"/>
            <ac:picMk id="4" creationId="{5985BD9F-8E9A-FCE1-B7AE-CA8957DFC329}"/>
          </ac:picMkLst>
        </pc:picChg>
        <pc:picChg chg="del">
          <ac:chgData name="Katie Carmichael" userId="310694ae-2817-4bc2-86bc-350fec32f862" providerId="ADAL" clId="{4EA72858-3AD9-406B-9C69-72F898ABCA97}" dt="2026-09-09T11:20:36.911" v="15" actId="478"/>
          <ac:picMkLst>
            <pc:docMk/>
            <pc:sldMk cId="1023769161" sldId="287"/>
            <ac:picMk id="12" creationId="{87EAF53A-4E90-B56B-F584-07FB1DBBE5DD}"/>
          </ac:picMkLst>
        </pc:picChg>
      </pc:sldChg>
      <pc:sldChg chg="delSp modSp mod">
        <pc:chgData name="Katie Carmichael" userId="310694ae-2817-4bc2-86bc-350fec32f862" providerId="ADAL" clId="{4EA72858-3AD9-406B-9C69-72F898ABCA97}" dt="2026-09-09T11:20:53.214" v="19" actId="1076"/>
        <pc:sldMkLst>
          <pc:docMk/>
          <pc:sldMk cId="2417474691" sldId="289"/>
        </pc:sldMkLst>
        <pc:spChg chg="mod">
          <ac:chgData name="Katie Carmichael" userId="310694ae-2817-4bc2-86bc-350fec32f862" providerId="ADAL" clId="{4EA72858-3AD9-406B-9C69-72F898ABCA97}" dt="2026-09-09T11:20:53.214" v="19" actId="1076"/>
          <ac:spMkLst>
            <pc:docMk/>
            <pc:sldMk cId="2417474691" sldId="289"/>
            <ac:spMk id="6" creationId="{D804264E-5FE1-742C-0B68-9D0105C706D2}"/>
          </ac:spMkLst>
        </pc:spChg>
        <pc:picChg chg="mod">
          <ac:chgData name="Katie Carmichael" userId="310694ae-2817-4bc2-86bc-350fec32f862" providerId="ADAL" clId="{4EA72858-3AD9-406B-9C69-72F898ABCA97}" dt="2026-09-09T11:20:49.580" v="18" actId="1076"/>
          <ac:picMkLst>
            <pc:docMk/>
            <pc:sldMk cId="2417474691" sldId="289"/>
            <ac:picMk id="4" creationId="{E4657E3B-16DC-23BC-6F04-C4DFE88FB41B}"/>
          </ac:picMkLst>
        </pc:picChg>
        <pc:picChg chg="del">
          <ac:chgData name="Katie Carmichael" userId="310694ae-2817-4bc2-86bc-350fec32f862" providerId="ADAL" clId="{4EA72858-3AD9-406B-9C69-72F898ABCA97}" dt="2026-09-09T11:20:43.058" v="17" actId="478"/>
          <ac:picMkLst>
            <pc:docMk/>
            <pc:sldMk cId="2417474691" sldId="289"/>
            <ac:picMk id="12" creationId="{0F70CD46-48AE-3017-B2E3-432E0D0A8D8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4182FF-8BA5-4EAE-8D3A-D93EB131CB53}"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8D245-367E-4181-8062-80BB48C07E31}" type="slidenum">
              <a:rPr lang="en-GB" smtClean="0"/>
              <a:t>‹#›</a:t>
            </a:fld>
            <a:endParaRPr lang="en-GB"/>
          </a:p>
        </p:txBody>
      </p:sp>
    </p:spTree>
    <p:extLst>
      <p:ext uri="{BB962C8B-B14F-4D97-AF65-F5344CB8AC3E}">
        <p14:creationId xmlns:p14="http://schemas.microsoft.com/office/powerpoint/2010/main" val="525576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1</a:t>
            </a:fld>
            <a:endParaRPr lang="en-GB"/>
          </a:p>
        </p:txBody>
      </p:sp>
    </p:spTree>
    <p:extLst>
      <p:ext uri="{BB962C8B-B14F-4D97-AF65-F5344CB8AC3E}">
        <p14:creationId xmlns:p14="http://schemas.microsoft.com/office/powerpoint/2010/main" val="6012914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10</a:t>
            </a:fld>
            <a:endParaRPr lang="en-GB"/>
          </a:p>
        </p:txBody>
      </p:sp>
    </p:spTree>
    <p:extLst>
      <p:ext uri="{BB962C8B-B14F-4D97-AF65-F5344CB8AC3E}">
        <p14:creationId xmlns:p14="http://schemas.microsoft.com/office/powerpoint/2010/main" val="2909309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11</a:t>
            </a:fld>
            <a:endParaRPr lang="en-GB"/>
          </a:p>
        </p:txBody>
      </p:sp>
    </p:spTree>
    <p:extLst>
      <p:ext uri="{BB962C8B-B14F-4D97-AF65-F5344CB8AC3E}">
        <p14:creationId xmlns:p14="http://schemas.microsoft.com/office/powerpoint/2010/main" val="3504254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12</a:t>
            </a:fld>
            <a:endParaRPr lang="en-GB"/>
          </a:p>
        </p:txBody>
      </p:sp>
    </p:spTree>
    <p:extLst>
      <p:ext uri="{BB962C8B-B14F-4D97-AF65-F5344CB8AC3E}">
        <p14:creationId xmlns:p14="http://schemas.microsoft.com/office/powerpoint/2010/main" val="1279201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13</a:t>
            </a:fld>
            <a:endParaRPr lang="en-GB"/>
          </a:p>
        </p:txBody>
      </p:sp>
    </p:spTree>
    <p:extLst>
      <p:ext uri="{BB962C8B-B14F-4D97-AF65-F5344CB8AC3E}">
        <p14:creationId xmlns:p14="http://schemas.microsoft.com/office/powerpoint/2010/main" val="34293118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14</a:t>
            </a:fld>
            <a:endParaRPr lang="en-GB"/>
          </a:p>
        </p:txBody>
      </p:sp>
    </p:spTree>
    <p:extLst>
      <p:ext uri="{BB962C8B-B14F-4D97-AF65-F5344CB8AC3E}">
        <p14:creationId xmlns:p14="http://schemas.microsoft.com/office/powerpoint/2010/main" val="4241286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15</a:t>
            </a:fld>
            <a:endParaRPr lang="en-GB"/>
          </a:p>
        </p:txBody>
      </p:sp>
    </p:spTree>
    <p:extLst>
      <p:ext uri="{BB962C8B-B14F-4D97-AF65-F5344CB8AC3E}">
        <p14:creationId xmlns:p14="http://schemas.microsoft.com/office/powerpoint/2010/main" val="1224472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9F92A-1694-F589-881F-3A129EEBF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791D1-25FE-0831-D053-891CC32CE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183DF4-1C9D-453D-C87D-10D5FA83CB3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56A560-7D7D-E360-263C-7E761418C692}"/>
              </a:ext>
            </a:extLst>
          </p:cNvPr>
          <p:cNvSpPr>
            <a:spLocks noGrp="1"/>
          </p:cNvSpPr>
          <p:nvPr>
            <p:ph type="sldNum" sz="quarter" idx="5"/>
          </p:nvPr>
        </p:nvSpPr>
        <p:spPr/>
        <p:txBody>
          <a:bodyPr/>
          <a:lstStyle/>
          <a:p>
            <a:fld id="{DAA8D245-367E-4181-8062-80BB48C07E31}" type="slidenum">
              <a:rPr lang="en-GB" smtClean="0"/>
              <a:t>17</a:t>
            </a:fld>
            <a:endParaRPr lang="en-GB"/>
          </a:p>
        </p:txBody>
      </p:sp>
    </p:spTree>
    <p:extLst>
      <p:ext uri="{BB962C8B-B14F-4D97-AF65-F5344CB8AC3E}">
        <p14:creationId xmlns:p14="http://schemas.microsoft.com/office/powerpoint/2010/main" val="2292064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01842-F826-1C76-4884-AE498482D8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9B3804-7367-7EC4-69DE-A6C885DCF0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8B8674-6423-2D18-26FA-8EEE7018A97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CBED0B-64A7-6776-2E00-4D6172275CFF}"/>
              </a:ext>
            </a:extLst>
          </p:cNvPr>
          <p:cNvSpPr>
            <a:spLocks noGrp="1"/>
          </p:cNvSpPr>
          <p:nvPr>
            <p:ph type="sldNum" sz="quarter" idx="5"/>
          </p:nvPr>
        </p:nvSpPr>
        <p:spPr/>
        <p:txBody>
          <a:bodyPr/>
          <a:lstStyle/>
          <a:p>
            <a:fld id="{DAA8D245-367E-4181-8062-80BB48C07E31}" type="slidenum">
              <a:rPr lang="en-GB" smtClean="0"/>
              <a:t>18</a:t>
            </a:fld>
            <a:endParaRPr lang="en-GB"/>
          </a:p>
        </p:txBody>
      </p:sp>
    </p:spTree>
    <p:extLst>
      <p:ext uri="{BB962C8B-B14F-4D97-AF65-F5344CB8AC3E}">
        <p14:creationId xmlns:p14="http://schemas.microsoft.com/office/powerpoint/2010/main" val="2946813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BEB74-A977-9F0C-90A3-FE56F7138B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C12144-D95F-77E4-33A6-4BBC66DC02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604E38-E0B0-4AD4-28C0-25807AD017E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3DC2ADB-3DA8-B2C1-D9D4-F47D8DAB1D84}"/>
              </a:ext>
            </a:extLst>
          </p:cNvPr>
          <p:cNvSpPr>
            <a:spLocks noGrp="1"/>
          </p:cNvSpPr>
          <p:nvPr>
            <p:ph type="sldNum" sz="quarter" idx="5"/>
          </p:nvPr>
        </p:nvSpPr>
        <p:spPr/>
        <p:txBody>
          <a:bodyPr/>
          <a:lstStyle/>
          <a:p>
            <a:fld id="{DAA8D245-367E-4181-8062-80BB48C07E31}" type="slidenum">
              <a:rPr lang="en-GB" smtClean="0"/>
              <a:t>19</a:t>
            </a:fld>
            <a:endParaRPr lang="en-GB"/>
          </a:p>
        </p:txBody>
      </p:sp>
    </p:spTree>
    <p:extLst>
      <p:ext uri="{BB962C8B-B14F-4D97-AF65-F5344CB8AC3E}">
        <p14:creationId xmlns:p14="http://schemas.microsoft.com/office/powerpoint/2010/main" val="602719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33364-3034-A190-7A25-FE89DD60D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9053B-CDBC-D5A9-BAD2-F757E4E54D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1E1573-E93A-0B53-D2BB-CC1BF35F4B0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9AA254-6569-8B5C-5331-76641BC9E36C}"/>
              </a:ext>
            </a:extLst>
          </p:cNvPr>
          <p:cNvSpPr>
            <a:spLocks noGrp="1"/>
          </p:cNvSpPr>
          <p:nvPr>
            <p:ph type="sldNum" sz="quarter" idx="5"/>
          </p:nvPr>
        </p:nvSpPr>
        <p:spPr/>
        <p:txBody>
          <a:bodyPr/>
          <a:lstStyle/>
          <a:p>
            <a:fld id="{DAA8D245-367E-4181-8062-80BB48C07E31}" type="slidenum">
              <a:rPr lang="en-GB" smtClean="0"/>
              <a:t>20</a:t>
            </a:fld>
            <a:endParaRPr lang="en-GB"/>
          </a:p>
        </p:txBody>
      </p:sp>
    </p:spTree>
    <p:extLst>
      <p:ext uri="{BB962C8B-B14F-4D97-AF65-F5344CB8AC3E}">
        <p14:creationId xmlns:p14="http://schemas.microsoft.com/office/powerpoint/2010/main" val="2213067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a:t>
            </a:r>
          </a:p>
        </p:txBody>
      </p:sp>
      <p:sp>
        <p:nvSpPr>
          <p:cNvPr id="4" name="Slide Number Placeholder 3"/>
          <p:cNvSpPr>
            <a:spLocks noGrp="1"/>
          </p:cNvSpPr>
          <p:nvPr>
            <p:ph type="sldNum" sz="quarter" idx="5"/>
          </p:nvPr>
        </p:nvSpPr>
        <p:spPr/>
        <p:txBody>
          <a:bodyPr/>
          <a:lstStyle/>
          <a:p>
            <a:fld id="{DAA8D245-367E-4181-8062-80BB48C07E31}" type="slidenum">
              <a:rPr lang="en-GB" smtClean="0"/>
              <a:t>2</a:t>
            </a:fld>
            <a:endParaRPr lang="en-GB"/>
          </a:p>
        </p:txBody>
      </p:sp>
    </p:spTree>
    <p:extLst>
      <p:ext uri="{BB962C8B-B14F-4D97-AF65-F5344CB8AC3E}">
        <p14:creationId xmlns:p14="http://schemas.microsoft.com/office/powerpoint/2010/main" val="3128176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5E816-16B4-2000-412C-2F870F5D6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BAF2E-D3F6-EC38-43CB-D8B148C30E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C29211-C638-C33D-47A4-B7289577E31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770534F-B0BA-A041-C816-7E8AC7264C0C}"/>
              </a:ext>
            </a:extLst>
          </p:cNvPr>
          <p:cNvSpPr>
            <a:spLocks noGrp="1"/>
          </p:cNvSpPr>
          <p:nvPr>
            <p:ph type="sldNum" sz="quarter" idx="5"/>
          </p:nvPr>
        </p:nvSpPr>
        <p:spPr/>
        <p:txBody>
          <a:bodyPr/>
          <a:lstStyle/>
          <a:p>
            <a:fld id="{DAA8D245-367E-4181-8062-80BB48C07E31}" type="slidenum">
              <a:rPr lang="en-GB" smtClean="0"/>
              <a:t>21</a:t>
            </a:fld>
            <a:endParaRPr lang="en-GB"/>
          </a:p>
        </p:txBody>
      </p:sp>
    </p:spTree>
    <p:extLst>
      <p:ext uri="{BB962C8B-B14F-4D97-AF65-F5344CB8AC3E}">
        <p14:creationId xmlns:p14="http://schemas.microsoft.com/office/powerpoint/2010/main" val="19726098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6A01D-4553-B4AC-B532-689C793136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135414-A9E7-E8E5-F71A-FA4961C18A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B7E76E-42C5-6E52-5FAA-5AFF86A92D0B}"/>
              </a:ext>
            </a:extLst>
          </p:cNvPr>
          <p:cNvSpPr>
            <a:spLocks noGrp="1"/>
          </p:cNvSpPr>
          <p:nvPr>
            <p:ph type="body" idx="1"/>
          </p:nvPr>
        </p:nvSpPr>
        <p:spPr/>
        <p:txBody>
          <a:bodyPr/>
          <a:lstStyle/>
          <a:p>
            <a:endParaRPr lang="en-GB" dirty="0"/>
          </a:p>
          <a:p>
            <a:endParaRPr lang="en-GB" dirty="0"/>
          </a:p>
        </p:txBody>
      </p:sp>
      <p:sp>
        <p:nvSpPr>
          <p:cNvPr id="4" name="Slide Number Placeholder 3">
            <a:extLst>
              <a:ext uri="{FF2B5EF4-FFF2-40B4-BE49-F238E27FC236}">
                <a16:creationId xmlns:a16="http://schemas.microsoft.com/office/drawing/2014/main" id="{38914B70-DC06-A7F0-6944-D65952357EB4}"/>
              </a:ext>
            </a:extLst>
          </p:cNvPr>
          <p:cNvSpPr>
            <a:spLocks noGrp="1"/>
          </p:cNvSpPr>
          <p:nvPr>
            <p:ph type="sldNum" sz="quarter" idx="5"/>
          </p:nvPr>
        </p:nvSpPr>
        <p:spPr/>
        <p:txBody>
          <a:bodyPr/>
          <a:lstStyle/>
          <a:p>
            <a:fld id="{DAA8D245-367E-4181-8062-80BB48C07E31}" type="slidenum">
              <a:rPr lang="en-GB" smtClean="0"/>
              <a:t>22</a:t>
            </a:fld>
            <a:endParaRPr lang="en-GB"/>
          </a:p>
        </p:txBody>
      </p:sp>
    </p:spTree>
    <p:extLst>
      <p:ext uri="{BB962C8B-B14F-4D97-AF65-F5344CB8AC3E}">
        <p14:creationId xmlns:p14="http://schemas.microsoft.com/office/powerpoint/2010/main" val="3027627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7899C-1DAC-C4BC-E9B4-89DFEF424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3DE35C-62F9-A99D-03BA-05E6C2C0B9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B83250-414D-E073-CA90-B8587E5E957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AF835F0-096C-74BA-552B-43CC7EC89ABF}"/>
              </a:ext>
            </a:extLst>
          </p:cNvPr>
          <p:cNvSpPr>
            <a:spLocks noGrp="1"/>
          </p:cNvSpPr>
          <p:nvPr>
            <p:ph type="sldNum" sz="quarter" idx="5"/>
          </p:nvPr>
        </p:nvSpPr>
        <p:spPr/>
        <p:txBody>
          <a:bodyPr/>
          <a:lstStyle/>
          <a:p>
            <a:fld id="{DAA8D245-367E-4181-8062-80BB48C07E31}" type="slidenum">
              <a:rPr lang="en-GB" smtClean="0"/>
              <a:t>23</a:t>
            </a:fld>
            <a:endParaRPr lang="en-GB"/>
          </a:p>
        </p:txBody>
      </p:sp>
    </p:spTree>
    <p:extLst>
      <p:ext uri="{BB962C8B-B14F-4D97-AF65-F5344CB8AC3E}">
        <p14:creationId xmlns:p14="http://schemas.microsoft.com/office/powerpoint/2010/main" val="6574934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6FC62-1532-BEA5-5725-315227B17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A3E283-2785-38F1-EF12-453D76472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AE8D4-E239-CD7B-E2A8-C622849E908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A9B5481-878C-A239-02D1-1A99081175C6}"/>
              </a:ext>
            </a:extLst>
          </p:cNvPr>
          <p:cNvSpPr>
            <a:spLocks noGrp="1"/>
          </p:cNvSpPr>
          <p:nvPr>
            <p:ph type="sldNum" sz="quarter" idx="5"/>
          </p:nvPr>
        </p:nvSpPr>
        <p:spPr/>
        <p:txBody>
          <a:bodyPr/>
          <a:lstStyle/>
          <a:p>
            <a:fld id="{DAA8D245-367E-4181-8062-80BB48C07E31}" type="slidenum">
              <a:rPr lang="en-GB" smtClean="0"/>
              <a:t>24</a:t>
            </a:fld>
            <a:endParaRPr lang="en-GB"/>
          </a:p>
        </p:txBody>
      </p:sp>
    </p:spTree>
    <p:extLst>
      <p:ext uri="{BB962C8B-B14F-4D97-AF65-F5344CB8AC3E}">
        <p14:creationId xmlns:p14="http://schemas.microsoft.com/office/powerpoint/2010/main" val="42329243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EB1D3-EA0B-EE50-1358-C18138EF5E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108B84-ACA8-306D-7E19-0D1EDC479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9EF470-CD8D-BB47-530A-98BE5624CFA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097E53-8E36-3E17-8BAB-620DF2437D18}"/>
              </a:ext>
            </a:extLst>
          </p:cNvPr>
          <p:cNvSpPr>
            <a:spLocks noGrp="1"/>
          </p:cNvSpPr>
          <p:nvPr>
            <p:ph type="sldNum" sz="quarter" idx="5"/>
          </p:nvPr>
        </p:nvSpPr>
        <p:spPr/>
        <p:txBody>
          <a:bodyPr/>
          <a:lstStyle/>
          <a:p>
            <a:fld id="{DAA8D245-367E-4181-8062-80BB48C07E31}" type="slidenum">
              <a:rPr lang="en-GB" smtClean="0"/>
              <a:t>25</a:t>
            </a:fld>
            <a:endParaRPr lang="en-GB"/>
          </a:p>
        </p:txBody>
      </p:sp>
    </p:spTree>
    <p:extLst>
      <p:ext uri="{BB962C8B-B14F-4D97-AF65-F5344CB8AC3E}">
        <p14:creationId xmlns:p14="http://schemas.microsoft.com/office/powerpoint/2010/main" val="2023081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t>‘Sparklers’ are the people in your life who cheer you on, are happy to listen to you, support you and want the best for you.</a:t>
            </a:r>
          </a:p>
          <a:p>
            <a:endParaRPr lang="en-GB" dirty="0"/>
          </a:p>
        </p:txBody>
      </p:sp>
      <p:sp>
        <p:nvSpPr>
          <p:cNvPr id="4" name="Slide Number Placeholder 3"/>
          <p:cNvSpPr>
            <a:spLocks noGrp="1"/>
          </p:cNvSpPr>
          <p:nvPr>
            <p:ph type="sldNum" sz="quarter" idx="5"/>
          </p:nvPr>
        </p:nvSpPr>
        <p:spPr/>
        <p:txBody>
          <a:bodyPr/>
          <a:lstStyle/>
          <a:p>
            <a:fld id="{DAA8D245-367E-4181-8062-80BB48C07E31}" type="slidenum">
              <a:rPr lang="en-GB" smtClean="0"/>
              <a:t>3</a:t>
            </a:fld>
            <a:endParaRPr lang="en-GB"/>
          </a:p>
        </p:txBody>
      </p:sp>
    </p:spTree>
    <p:extLst>
      <p:ext uri="{BB962C8B-B14F-4D97-AF65-F5344CB8AC3E}">
        <p14:creationId xmlns:p14="http://schemas.microsoft.com/office/powerpoint/2010/main" val="3745649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DD148-5845-B115-1F60-380334F477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52832-2FC9-E212-143C-E4DC5A0DBE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FC7447-1653-04A9-6E7A-C241C0747610}"/>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E1A9C02B-F917-9156-C6CE-A5C8E1080217}"/>
              </a:ext>
            </a:extLst>
          </p:cNvPr>
          <p:cNvSpPr>
            <a:spLocks noGrp="1"/>
          </p:cNvSpPr>
          <p:nvPr>
            <p:ph type="sldNum" sz="quarter" idx="5"/>
          </p:nvPr>
        </p:nvSpPr>
        <p:spPr/>
        <p:txBody>
          <a:bodyPr/>
          <a:lstStyle/>
          <a:p>
            <a:fld id="{DAA8D245-367E-4181-8062-80BB48C07E31}" type="slidenum">
              <a:rPr lang="en-GB" smtClean="0"/>
              <a:t>4</a:t>
            </a:fld>
            <a:endParaRPr lang="en-GB"/>
          </a:p>
        </p:txBody>
      </p:sp>
      <p:sp>
        <p:nvSpPr>
          <p:cNvPr id="5" name="TextBox 4">
            <a:extLst>
              <a:ext uri="{FF2B5EF4-FFF2-40B4-BE49-F238E27FC236}">
                <a16:creationId xmlns:a16="http://schemas.microsoft.com/office/drawing/2014/main" id="{75CE280C-6ECE-495F-9826-021B77AC111F}"/>
              </a:ext>
            </a:extLst>
          </p:cNvPr>
          <p:cNvSpPr txBox="1"/>
          <p:nvPr/>
        </p:nvSpPr>
        <p:spPr>
          <a:xfrm>
            <a:off x="685800" y="4491990"/>
            <a:ext cx="5406390" cy="461665"/>
          </a:xfrm>
          <a:prstGeom prst="rect">
            <a:avLst/>
          </a:prstGeom>
          <a:noFill/>
        </p:spPr>
        <p:txBody>
          <a:bodyPr wrap="square" rtlCol="0">
            <a:spAutoFit/>
          </a:bodyPr>
          <a:lstStyle/>
          <a:p>
            <a:r>
              <a:rPr lang="en-GB" sz="1200" dirty="0"/>
              <a:t>The Wisery is used within the Wise for My Size method to create a shared language and understanding between everyone.  It is like a wise dictionary. </a:t>
            </a:r>
          </a:p>
        </p:txBody>
      </p:sp>
    </p:spTree>
    <p:extLst>
      <p:ext uri="{BB962C8B-B14F-4D97-AF65-F5344CB8AC3E}">
        <p14:creationId xmlns:p14="http://schemas.microsoft.com/office/powerpoint/2010/main" val="1380300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BF69A-9F4B-6639-DF8A-810707BBE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B03AC3-42E5-B9EF-54A8-AEE3A97E5D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3D65FF-8EA8-7034-17E5-199435DEF2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D81567-E585-3982-5A93-BF1F0E5C83F5}"/>
              </a:ext>
            </a:extLst>
          </p:cNvPr>
          <p:cNvSpPr>
            <a:spLocks noGrp="1"/>
          </p:cNvSpPr>
          <p:nvPr>
            <p:ph type="sldNum" sz="quarter" idx="5"/>
          </p:nvPr>
        </p:nvSpPr>
        <p:spPr/>
        <p:txBody>
          <a:bodyPr/>
          <a:lstStyle/>
          <a:p>
            <a:fld id="{DAA8D245-367E-4181-8062-80BB48C07E31}" type="slidenum">
              <a:rPr lang="en-GB" smtClean="0"/>
              <a:t>5</a:t>
            </a:fld>
            <a:endParaRPr lang="en-GB"/>
          </a:p>
        </p:txBody>
      </p:sp>
    </p:spTree>
    <p:extLst>
      <p:ext uri="{BB962C8B-B14F-4D97-AF65-F5344CB8AC3E}">
        <p14:creationId xmlns:p14="http://schemas.microsoft.com/office/powerpoint/2010/main" val="4171798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FA5E7-B57C-8F2A-51E6-6FD428380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614BC-AEFA-27EA-9E70-92D2797AA3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7846C-92B0-E4CB-6E13-FADF9984519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AC9FF31-6AEE-CFE1-917E-FA2B7EF54323}"/>
              </a:ext>
            </a:extLst>
          </p:cNvPr>
          <p:cNvSpPr>
            <a:spLocks noGrp="1"/>
          </p:cNvSpPr>
          <p:nvPr>
            <p:ph type="sldNum" sz="quarter" idx="5"/>
          </p:nvPr>
        </p:nvSpPr>
        <p:spPr/>
        <p:txBody>
          <a:bodyPr/>
          <a:lstStyle/>
          <a:p>
            <a:fld id="{DAA8D245-367E-4181-8062-80BB48C07E31}" type="slidenum">
              <a:rPr lang="en-GB" smtClean="0"/>
              <a:t>6</a:t>
            </a:fld>
            <a:endParaRPr lang="en-GB"/>
          </a:p>
        </p:txBody>
      </p:sp>
    </p:spTree>
    <p:extLst>
      <p:ext uri="{BB962C8B-B14F-4D97-AF65-F5344CB8AC3E}">
        <p14:creationId xmlns:p14="http://schemas.microsoft.com/office/powerpoint/2010/main" val="681668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6C1D3-A6DA-3CD7-749A-4994AFF67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005A68-D7DC-9328-BDEE-39E73E3012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A42DD4-E672-260D-FCDC-4FC882410C2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812086E-0058-4C43-C638-C7306F146AD2}"/>
              </a:ext>
            </a:extLst>
          </p:cNvPr>
          <p:cNvSpPr>
            <a:spLocks noGrp="1"/>
          </p:cNvSpPr>
          <p:nvPr>
            <p:ph type="sldNum" sz="quarter" idx="5"/>
          </p:nvPr>
        </p:nvSpPr>
        <p:spPr/>
        <p:txBody>
          <a:bodyPr/>
          <a:lstStyle/>
          <a:p>
            <a:fld id="{DAA8D245-367E-4181-8062-80BB48C07E31}" type="slidenum">
              <a:rPr lang="en-GB" smtClean="0"/>
              <a:t>7</a:t>
            </a:fld>
            <a:endParaRPr lang="en-GB"/>
          </a:p>
        </p:txBody>
      </p:sp>
    </p:spTree>
    <p:extLst>
      <p:ext uri="{BB962C8B-B14F-4D97-AF65-F5344CB8AC3E}">
        <p14:creationId xmlns:p14="http://schemas.microsoft.com/office/powerpoint/2010/main" val="231568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FB233-C72D-DC3D-7C64-9A6933A4C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296977-B276-8D4B-0BB7-0CFB04AA99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E1AFB-2CDB-2D30-1E78-C737C4E12D38}"/>
              </a:ext>
            </a:extLst>
          </p:cNvPr>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6778B470-C6D0-5296-C3AD-D2A944C19A66}"/>
              </a:ext>
            </a:extLst>
          </p:cNvPr>
          <p:cNvSpPr>
            <a:spLocks noGrp="1"/>
          </p:cNvSpPr>
          <p:nvPr>
            <p:ph type="sldNum" sz="quarter" idx="5"/>
          </p:nvPr>
        </p:nvSpPr>
        <p:spPr/>
        <p:txBody>
          <a:bodyPr/>
          <a:lstStyle/>
          <a:p>
            <a:fld id="{DAA8D245-367E-4181-8062-80BB48C07E31}" type="slidenum">
              <a:rPr lang="en-GB" smtClean="0"/>
              <a:t>8</a:t>
            </a:fld>
            <a:endParaRPr lang="en-GB"/>
          </a:p>
        </p:txBody>
      </p:sp>
    </p:spTree>
    <p:extLst>
      <p:ext uri="{BB962C8B-B14F-4D97-AF65-F5344CB8AC3E}">
        <p14:creationId xmlns:p14="http://schemas.microsoft.com/office/powerpoint/2010/main" val="3878766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9</a:t>
            </a:fld>
            <a:endParaRPr lang="en-GB"/>
          </a:p>
        </p:txBody>
      </p:sp>
    </p:spTree>
    <p:extLst>
      <p:ext uri="{BB962C8B-B14F-4D97-AF65-F5344CB8AC3E}">
        <p14:creationId xmlns:p14="http://schemas.microsoft.com/office/powerpoint/2010/main" val="415798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DB8A-72A9-8578-81FF-B01738568F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1A222F6-2F7B-1DFE-82E3-49140B1D54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F7B12E4-F390-604A-8102-E1ABE6EBA17F}"/>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CDAA59B7-A660-A82E-49DD-AA1AC700B8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201C21-794F-8D9D-E721-4498DFDC0382}"/>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2453881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B66AE-91BD-C806-CBD5-ADF4E7C3DA8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60EA6C-4C4B-8EB2-5B36-C142686968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6ACA26-EBDB-5A8C-B155-2B01F66F6D0D}"/>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D9B36115-6551-FEBA-9001-779E3F7AEF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2922F3-7AD7-DB28-0F4D-BF65461B39F8}"/>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61318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F798C8-19FA-7705-A108-3447F71467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D800A5B-F7D4-6023-EF06-34A0F736B3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9F23A4-8012-B428-88B9-197017A2B76D}"/>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61720893-AB4E-5717-959D-1C54CF5653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BD0ACA-4BB6-076B-688A-8D17C8BE4B90}"/>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738570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0770E-66BC-F07D-F65A-5F9437A049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3F7046-3A3F-09D6-CD03-91F7C1E8D5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0419D7-1EBA-17E8-4B5C-C90026774A41}"/>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05AB7600-24A3-9DDE-6599-898CD62AE6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2A2BA3-999E-01EA-8ACB-1B4BC8D7894F}"/>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2952634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EAA0-382A-0DDE-B567-DA9BD3D785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888E968-CAB3-EBE2-7CC1-28D9D6666D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6115BA-B3CC-AD17-3DAD-9EE7ABA988C7}"/>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EAA5D4BD-4423-8560-E3A8-1EBAD7867A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AC2A29-9047-1D2C-1B71-540F787B1512}"/>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472814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7F9F3-C1A5-EAD0-8FD9-2E814836D5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15BDCA-AB32-C75F-2ACC-8F906A92F3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945436-D29E-82F5-4D17-0E10F7015C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498FD0-F669-3D8B-2583-2C7929015783}"/>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6" name="Footer Placeholder 5">
            <a:extLst>
              <a:ext uri="{FF2B5EF4-FFF2-40B4-BE49-F238E27FC236}">
                <a16:creationId xmlns:a16="http://schemas.microsoft.com/office/drawing/2014/main" id="{64A996B8-3FD2-29CA-AE6A-11F0BE8F43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9741F2-6A29-F4E4-45FE-FF62C6CBE51E}"/>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1725880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1E7F1-58F1-1485-E3D7-59AC33880EC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72255F-1EBE-FA95-73DB-D5F4149B8D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A57374-1C21-8489-FFB4-37A6A4AC42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8FA577-218A-4532-C70E-2E7203614D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409521-9058-91C2-BF5D-BDF2222766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A7526F-3790-624E-BD09-0700DAABC5E2}"/>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8" name="Footer Placeholder 7">
            <a:extLst>
              <a:ext uri="{FF2B5EF4-FFF2-40B4-BE49-F238E27FC236}">
                <a16:creationId xmlns:a16="http://schemas.microsoft.com/office/drawing/2014/main" id="{59F25D53-7A21-9D9B-B10C-582B832068E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78197E6-5716-AE77-34CA-F1EC6BFF5A5F}"/>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252945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765CC-E6DD-B831-4A8D-1F2E6130BCE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68D54DA-A8A9-04D6-182F-13A9A2FE50D8}"/>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4" name="Footer Placeholder 3">
            <a:extLst>
              <a:ext uri="{FF2B5EF4-FFF2-40B4-BE49-F238E27FC236}">
                <a16:creationId xmlns:a16="http://schemas.microsoft.com/office/drawing/2014/main" id="{3958E43C-EFE0-CEA3-AEC5-45A82AE738A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0ED6720-40C0-9CC1-A022-F97394DB4922}"/>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812506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4664F9-9681-A25F-9C71-52961C68A249}"/>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3" name="Footer Placeholder 2">
            <a:extLst>
              <a:ext uri="{FF2B5EF4-FFF2-40B4-BE49-F238E27FC236}">
                <a16:creationId xmlns:a16="http://schemas.microsoft.com/office/drawing/2014/main" id="{771DAC6A-0CFA-6672-0CE6-166A67AC5FC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98B90F9-DB71-9841-4253-B9EC8597BA0E}"/>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649970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F3DCB-6FCB-5440-62B9-A4502F1951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1F54818-2A1B-E59A-AAA7-70BB07FBF9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A505D83-EDB4-B251-E5D3-981D31C074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ED95E6-1009-84D2-1456-B7387DBA3EDC}"/>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6" name="Footer Placeholder 5">
            <a:extLst>
              <a:ext uri="{FF2B5EF4-FFF2-40B4-BE49-F238E27FC236}">
                <a16:creationId xmlns:a16="http://schemas.microsoft.com/office/drawing/2014/main" id="{3C1297C1-85E5-3442-7B54-E16C48F9C8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41FBD6-130B-FC25-7FB7-75BAEE83579B}"/>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98884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60C75-CD63-DBFA-55E7-29BB22CB74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57A1CB3-CA6E-3A07-6251-1A72425FCE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BEE4D8C-09E2-137E-9866-B87523F4D5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03CBAE-C5D8-7FE0-4504-35F6B71D779D}"/>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6" name="Footer Placeholder 5">
            <a:extLst>
              <a:ext uri="{FF2B5EF4-FFF2-40B4-BE49-F238E27FC236}">
                <a16:creationId xmlns:a16="http://schemas.microsoft.com/office/drawing/2014/main" id="{1F340C11-5F75-A5F6-AB97-101E158EB5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6BD1BE-340A-388F-72C4-74104314BD45}"/>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054341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6F5F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8BAD58-EF9D-AD43-08B0-2F28B001AA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927208-A579-8606-AFDE-29BF62774D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7934FB-601D-DC90-DB02-66DC1DA275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2C714B8E-8381-5EFC-979F-95333A62F5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ED02F2C-6D38-76E1-B975-D3F8FD942D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F84E74-35F6-4D48-A71C-F40A7B2450FD}" type="slidenum">
              <a:rPr lang="en-GB" smtClean="0"/>
              <a:t>‹#›</a:t>
            </a:fld>
            <a:endParaRPr lang="en-GB"/>
          </a:p>
        </p:txBody>
      </p:sp>
    </p:spTree>
    <p:extLst>
      <p:ext uri="{BB962C8B-B14F-4D97-AF65-F5344CB8AC3E}">
        <p14:creationId xmlns:p14="http://schemas.microsoft.com/office/powerpoint/2010/main" val="3650085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4.jp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4.jp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4.jp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4.jp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3316C59-E71A-312E-99B3-38BBD1B5549B}"/>
              </a:ext>
            </a:extLst>
          </p:cNvPr>
          <p:cNvSpPr/>
          <p:nvPr/>
        </p:nvSpPr>
        <p:spPr>
          <a:xfrm>
            <a:off x="7197754" y="0"/>
            <a:ext cx="4994246" cy="6858000"/>
          </a:xfrm>
          <a:prstGeom prst="rect">
            <a:avLst/>
          </a:prstGeom>
          <a:solidFill>
            <a:srgbClr val="C6C1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443D18C0-3F6F-AE83-C8B4-1CFAC5A49A46}"/>
              </a:ext>
            </a:extLst>
          </p:cNvPr>
          <p:cNvSpPr txBox="1"/>
          <p:nvPr/>
        </p:nvSpPr>
        <p:spPr>
          <a:xfrm>
            <a:off x="456591" y="2025933"/>
            <a:ext cx="6662059" cy="1113190"/>
          </a:xfrm>
          <a:prstGeom prst="rect">
            <a:avLst/>
          </a:prstGeom>
          <a:noFill/>
        </p:spPr>
        <p:txBody>
          <a:bodyPr wrap="square" rtlCol="0">
            <a:spAutoFit/>
          </a:bodyPr>
          <a:lstStyle/>
          <a:p>
            <a:pPr>
              <a:lnSpc>
                <a:spcPct val="150000"/>
              </a:lnSpc>
            </a:pPr>
            <a:r>
              <a:rPr lang="en-GB" sz="3200" b="1" dirty="0">
                <a:solidFill>
                  <a:srgbClr val="20ABC8"/>
                </a:solidFill>
                <a:latin typeface="Century Gothic" panose="020B0502020202020204" pitchFamily="34" charset="0"/>
              </a:rPr>
              <a:t>Dyslexia Awareness Week 2026</a:t>
            </a:r>
          </a:p>
          <a:p>
            <a:pPr>
              <a:lnSpc>
                <a:spcPct val="150000"/>
              </a:lnSpc>
            </a:pPr>
            <a:r>
              <a:rPr lang="en-GB" sz="1400" dirty="0">
                <a:latin typeface="Century Gothic" panose="020B0502020202020204" pitchFamily="34" charset="0"/>
              </a:rPr>
              <a:t> </a:t>
            </a:r>
          </a:p>
        </p:txBody>
      </p:sp>
      <p:sp>
        <p:nvSpPr>
          <p:cNvPr id="9" name="TextBox 8">
            <a:extLst>
              <a:ext uri="{FF2B5EF4-FFF2-40B4-BE49-F238E27FC236}">
                <a16:creationId xmlns:a16="http://schemas.microsoft.com/office/drawing/2014/main" id="{4C0995DD-5682-AE70-C1C3-DB079939DAC6}"/>
              </a:ext>
            </a:extLst>
          </p:cNvPr>
          <p:cNvSpPr txBox="1"/>
          <p:nvPr/>
        </p:nvSpPr>
        <p:spPr>
          <a:xfrm>
            <a:off x="7452763" y="2105561"/>
            <a:ext cx="6662059" cy="1323439"/>
          </a:xfrm>
          <a:prstGeom prst="rect">
            <a:avLst/>
          </a:prstGeom>
          <a:noFill/>
        </p:spPr>
        <p:txBody>
          <a:bodyPr wrap="square" rtlCol="0">
            <a:spAutoFit/>
          </a:bodyPr>
          <a:lstStyle/>
          <a:p>
            <a:r>
              <a:rPr lang="en-GB" sz="4000" b="1" dirty="0">
                <a:solidFill>
                  <a:schemeClr val="bg1"/>
                </a:solidFill>
                <a:latin typeface="Century Gothic" panose="020B0502020202020204" pitchFamily="34" charset="0"/>
              </a:rPr>
              <a:t>P4-P7 </a:t>
            </a:r>
          </a:p>
          <a:p>
            <a:r>
              <a:rPr lang="en-GB" sz="4000" b="1" dirty="0">
                <a:solidFill>
                  <a:schemeClr val="bg1"/>
                </a:solidFill>
                <a:latin typeface="Century Gothic" panose="020B0502020202020204" pitchFamily="34" charset="0"/>
              </a:rPr>
              <a:t>Lesson 1 </a:t>
            </a:r>
          </a:p>
        </p:txBody>
      </p:sp>
      <p:pic>
        <p:nvPicPr>
          <p:cNvPr id="11" name="Picture 10">
            <a:extLst>
              <a:ext uri="{FF2B5EF4-FFF2-40B4-BE49-F238E27FC236}">
                <a16:creationId xmlns:a16="http://schemas.microsoft.com/office/drawing/2014/main" id="{D4A91453-B0D1-37F0-053A-0BB4E25A1C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082" y="4930229"/>
            <a:ext cx="2231141" cy="1514859"/>
          </a:xfrm>
          <a:prstGeom prst="rect">
            <a:avLst/>
          </a:prstGeom>
        </p:spPr>
      </p:pic>
      <p:sp>
        <p:nvSpPr>
          <p:cNvPr id="13" name="TextBox 12">
            <a:extLst>
              <a:ext uri="{FF2B5EF4-FFF2-40B4-BE49-F238E27FC236}">
                <a16:creationId xmlns:a16="http://schemas.microsoft.com/office/drawing/2014/main" id="{B06C653C-CC02-67F7-DC06-F8C4F093112F}"/>
              </a:ext>
            </a:extLst>
          </p:cNvPr>
          <p:cNvSpPr txBox="1"/>
          <p:nvPr/>
        </p:nvSpPr>
        <p:spPr>
          <a:xfrm>
            <a:off x="7445392" y="6278247"/>
            <a:ext cx="3321698" cy="333681"/>
          </a:xfrm>
          <a:prstGeom prst="rect">
            <a:avLst/>
          </a:prstGeom>
          <a:noFill/>
        </p:spPr>
        <p:txBody>
          <a:bodyPr wrap="square" rtlCol="0">
            <a:spAutoFit/>
          </a:bodyPr>
          <a:lstStyle/>
          <a:p>
            <a:pPr>
              <a:lnSpc>
                <a:spcPct val="150000"/>
              </a:lnSpc>
            </a:pPr>
            <a:r>
              <a:rPr lang="en-GB" sz="1200" b="1" dirty="0">
                <a:solidFill>
                  <a:srgbClr val="525252"/>
                </a:solidFill>
                <a:latin typeface="Century Gothic" panose="020B0502020202020204" pitchFamily="34" charset="0"/>
              </a:rPr>
              <a:t>Charity No. SC 000951</a:t>
            </a:r>
          </a:p>
        </p:txBody>
      </p:sp>
      <p:pic>
        <p:nvPicPr>
          <p:cNvPr id="19" name="Picture 18">
            <a:extLst>
              <a:ext uri="{FF2B5EF4-FFF2-40B4-BE49-F238E27FC236}">
                <a16:creationId xmlns:a16="http://schemas.microsoft.com/office/drawing/2014/main" id="{ED48EC6E-5BA0-2F86-4FD5-DFC1887A0992}"/>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16200000">
            <a:off x="88467" y="68221"/>
            <a:ext cx="1909154" cy="2074853"/>
          </a:xfrm>
          <a:prstGeom prst="rect">
            <a:avLst/>
          </a:prstGeom>
        </p:spPr>
      </p:pic>
      <p:pic>
        <p:nvPicPr>
          <p:cNvPr id="21" name="Picture 20">
            <a:extLst>
              <a:ext uri="{FF2B5EF4-FFF2-40B4-BE49-F238E27FC236}">
                <a16:creationId xmlns:a16="http://schemas.microsoft.com/office/drawing/2014/main" id="{44547B05-75E5-5F10-066A-4BA498245BD1}"/>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82957" y="3819444"/>
            <a:ext cx="2130029" cy="3031181"/>
          </a:xfrm>
          <a:prstGeom prst="rect">
            <a:avLst/>
          </a:prstGeom>
        </p:spPr>
      </p:pic>
      <p:pic>
        <p:nvPicPr>
          <p:cNvPr id="3" name="Picture 2">
            <a:extLst>
              <a:ext uri="{FF2B5EF4-FFF2-40B4-BE49-F238E27FC236}">
                <a16:creationId xmlns:a16="http://schemas.microsoft.com/office/drawing/2014/main" id="{B365CC88-41F5-43FB-444E-8426A29EA5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8979" y="4586191"/>
            <a:ext cx="2100570" cy="2025737"/>
          </a:xfrm>
          <a:prstGeom prst="rect">
            <a:avLst/>
          </a:prstGeom>
        </p:spPr>
      </p:pic>
      <p:sp>
        <p:nvSpPr>
          <p:cNvPr id="2" name="TextBox 8">
            <a:extLst>
              <a:ext uri="{FF2B5EF4-FFF2-40B4-BE49-F238E27FC236}">
                <a16:creationId xmlns:a16="http://schemas.microsoft.com/office/drawing/2014/main" id="{6E934440-F540-1551-AC93-4A2C0D84B858}"/>
              </a:ext>
            </a:extLst>
          </p:cNvPr>
          <p:cNvSpPr txBox="1"/>
          <p:nvPr/>
        </p:nvSpPr>
        <p:spPr>
          <a:xfrm>
            <a:off x="5179132" y="661192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pic>
        <p:nvPicPr>
          <p:cNvPr id="6" name="Picture 5">
            <a:extLst>
              <a:ext uri="{FF2B5EF4-FFF2-40B4-BE49-F238E27FC236}">
                <a16:creationId xmlns:a16="http://schemas.microsoft.com/office/drawing/2014/main" id="{50204C3D-F8A4-FFBC-D911-BD39F6263C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478" y="2477403"/>
            <a:ext cx="3666070" cy="2749553"/>
          </a:xfrm>
          <a:prstGeom prst="rect">
            <a:avLst/>
          </a:prstGeom>
        </p:spPr>
      </p:pic>
    </p:spTree>
    <p:extLst>
      <p:ext uri="{BB962C8B-B14F-4D97-AF65-F5344CB8AC3E}">
        <p14:creationId xmlns:p14="http://schemas.microsoft.com/office/powerpoint/2010/main" val="4119048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63DD7-7EA4-C3F8-042F-9535DCD640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39C7FEC-4031-C43F-D71B-B4EB132FB08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8B157B6B-8819-F686-5CB6-37DA57CBB767}"/>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8D55137C-C4D6-86D2-20AA-28AE0E318DE5}"/>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dirty="0">
              <a:solidFill>
                <a:srgbClr val="20ABC8"/>
              </a:solidFill>
              <a:latin typeface="Century Gothic" panose="020B0502020202020204" pitchFamily="34" charset="0"/>
            </a:endParaRPr>
          </a:p>
        </p:txBody>
      </p:sp>
      <p:pic>
        <p:nvPicPr>
          <p:cNvPr id="3" name="Content Placeholder 4">
            <a:extLst>
              <a:ext uri="{FF2B5EF4-FFF2-40B4-BE49-F238E27FC236}">
                <a16:creationId xmlns:a16="http://schemas.microsoft.com/office/drawing/2014/main" id="{9F7F2724-AFA9-82A2-9797-79B6C5C17E05}"/>
              </a:ext>
            </a:extLst>
          </p:cNvPr>
          <p:cNvPicPr>
            <a:picLocks noChangeAspect="1"/>
          </p:cNvPicPr>
          <p:nvPr/>
        </p:nvPicPr>
        <p:blipFill>
          <a:blip r:embed="rId4"/>
          <a:stretch>
            <a:fillRect/>
          </a:stretch>
        </p:blipFill>
        <p:spPr>
          <a:xfrm>
            <a:off x="1155734" y="245565"/>
            <a:ext cx="9499014" cy="6282508"/>
          </a:xfrm>
          <a:prstGeom prst="rect">
            <a:avLst/>
          </a:prstGeom>
          <a:ln>
            <a:noFill/>
          </a:ln>
          <a:effectLst>
            <a:softEdge rad="112500"/>
          </a:effectLst>
        </p:spPr>
      </p:pic>
      <p:sp>
        <p:nvSpPr>
          <p:cNvPr id="6" name="TextBox 8">
            <a:extLst>
              <a:ext uri="{FF2B5EF4-FFF2-40B4-BE49-F238E27FC236}">
                <a16:creationId xmlns:a16="http://schemas.microsoft.com/office/drawing/2014/main" id="{65B1F57C-85F0-F4EB-8A85-47FCBAD72D63}"/>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4118912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E114C-870B-B120-AB1D-F94835F586F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3C03D70-B988-0A1A-9441-AFEBFF0AC356}"/>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206F78AF-DD65-DAAE-DD41-D9F1DC6F9F0C}"/>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163F971B-2140-329A-4C30-FA2927884451}"/>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dirty="0">
              <a:solidFill>
                <a:srgbClr val="20ABC8"/>
              </a:solidFill>
              <a:latin typeface="Century Gothic" panose="020B0502020202020204" pitchFamily="34" charset="0"/>
            </a:endParaRPr>
          </a:p>
        </p:txBody>
      </p:sp>
      <p:pic>
        <p:nvPicPr>
          <p:cNvPr id="6" name="Picture 5">
            <a:extLst>
              <a:ext uri="{FF2B5EF4-FFF2-40B4-BE49-F238E27FC236}">
                <a16:creationId xmlns:a16="http://schemas.microsoft.com/office/drawing/2014/main" id="{D0800059-10A5-4E3E-2D9F-AFBA193D3B6F}"/>
              </a:ext>
            </a:extLst>
          </p:cNvPr>
          <p:cNvPicPr>
            <a:picLocks noChangeAspect="1"/>
          </p:cNvPicPr>
          <p:nvPr/>
        </p:nvPicPr>
        <p:blipFill>
          <a:blip r:embed="rId4"/>
          <a:stretch>
            <a:fillRect/>
          </a:stretch>
        </p:blipFill>
        <p:spPr>
          <a:xfrm>
            <a:off x="2532185" y="209610"/>
            <a:ext cx="6461090" cy="6461090"/>
          </a:xfrm>
          <a:prstGeom prst="rect">
            <a:avLst/>
          </a:prstGeom>
          <a:ln>
            <a:noFill/>
          </a:ln>
          <a:effectLst>
            <a:softEdge rad="112500"/>
          </a:effectLst>
        </p:spPr>
      </p:pic>
      <p:sp>
        <p:nvSpPr>
          <p:cNvPr id="4" name="TextBox 8">
            <a:extLst>
              <a:ext uri="{FF2B5EF4-FFF2-40B4-BE49-F238E27FC236}">
                <a16:creationId xmlns:a16="http://schemas.microsoft.com/office/drawing/2014/main" id="{93EC42DE-3C06-B463-26E8-BE29F404C694}"/>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06585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CA845-B535-448C-F75E-3E037D3DBD6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03793E-2FCD-81AD-F66E-42B0802ED4C7}"/>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9CDB91AB-2182-8DBD-EE15-BAB7F2F28A51}"/>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F98AE624-D24C-3B8C-62F2-3226A18BFB85}"/>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dirty="0">
              <a:solidFill>
                <a:srgbClr val="20ABC8"/>
              </a:solidFill>
              <a:latin typeface="Century Gothic" panose="020B0502020202020204" pitchFamily="34" charset="0"/>
            </a:endParaRPr>
          </a:p>
        </p:txBody>
      </p:sp>
      <p:pic>
        <p:nvPicPr>
          <p:cNvPr id="4" name="Picture 3">
            <a:extLst>
              <a:ext uri="{FF2B5EF4-FFF2-40B4-BE49-F238E27FC236}">
                <a16:creationId xmlns:a16="http://schemas.microsoft.com/office/drawing/2014/main" id="{C97CC3B0-34EE-5E56-8D68-C25CFAD1B428}"/>
              </a:ext>
            </a:extLst>
          </p:cNvPr>
          <p:cNvPicPr>
            <a:picLocks noChangeAspect="1"/>
          </p:cNvPicPr>
          <p:nvPr/>
        </p:nvPicPr>
        <p:blipFill>
          <a:blip r:embed="rId4"/>
          <a:stretch>
            <a:fillRect/>
          </a:stretch>
        </p:blipFill>
        <p:spPr>
          <a:xfrm>
            <a:off x="326343" y="379851"/>
            <a:ext cx="5199986" cy="4647978"/>
          </a:xfrm>
          <a:prstGeom prst="rect">
            <a:avLst/>
          </a:prstGeom>
          <a:ln>
            <a:noFill/>
          </a:ln>
          <a:effectLst>
            <a:softEdge rad="112500"/>
          </a:effectLst>
        </p:spPr>
      </p:pic>
      <p:pic>
        <p:nvPicPr>
          <p:cNvPr id="8" name="Picture 7">
            <a:extLst>
              <a:ext uri="{FF2B5EF4-FFF2-40B4-BE49-F238E27FC236}">
                <a16:creationId xmlns:a16="http://schemas.microsoft.com/office/drawing/2014/main" id="{30DE3025-CD7A-644F-08FE-EBFE519536DD}"/>
              </a:ext>
            </a:extLst>
          </p:cNvPr>
          <p:cNvPicPr>
            <a:picLocks noChangeAspect="1"/>
          </p:cNvPicPr>
          <p:nvPr/>
        </p:nvPicPr>
        <p:blipFill>
          <a:blip r:embed="rId5"/>
          <a:stretch>
            <a:fillRect/>
          </a:stretch>
        </p:blipFill>
        <p:spPr>
          <a:xfrm>
            <a:off x="5852672" y="3084804"/>
            <a:ext cx="5849042" cy="3286691"/>
          </a:xfrm>
          <a:prstGeom prst="rect">
            <a:avLst/>
          </a:prstGeom>
          <a:ln>
            <a:noFill/>
          </a:ln>
          <a:effectLst>
            <a:softEdge rad="112500"/>
          </a:effectLst>
        </p:spPr>
      </p:pic>
    </p:spTree>
    <p:extLst>
      <p:ext uri="{BB962C8B-B14F-4D97-AF65-F5344CB8AC3E}">
        <p14:creationId xmlns:p14="http://schemas.microsoft.com/office/powerpoint/2010/main" val="3240332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2AC37-1E7A-B9B9-B8AD-781A8E5748E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2496E12-A4DE-DC12-B637-B5BE3E43D9C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1F5C3017-09DB-5E52-4115-E1202EB2C924}"/>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45EA0CF5-F2FC-4DAC-88E5-877FC58142BD}"/>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dirty="0">
              <a:solidFill>
                <a:srgbClr val="20ABC8"/>
              </a:solidFill>
              <a:latin typeface="Century Gothic" panose="020B0502020202020204" pitchFamily="34" charset="0"/>
            </a:endParaRPr>
          </a:p>
        </p:txBody>
      </p:sp>
      <p:pic>
        <p:nvPicPr>
          <p:cNvPr id="6" name="Picture 5">
            <a:extLst>
              <a:ext uri="{FF2B5EF4-FFF2-40B4-BE49-F238E27FC236}">
                <a16:creationId xmlns:a16="http://schemas.microsoft.com/office/drawing/2014/main" id="{FC7C3FF9-231F-B6F0-B677-11242022DA9F}"/>
              </a:ext>
            </a:extLst>
          </p:cNvPr>
          <p:cNvPicPr>
            <a:picLocks noChangeAspect="1"/>
          </p:cNvPicPr>
          <p:nvPr/>
        </p:nvPicPr>
        <p:blipFill>
          <a:blip r:embed="rId4"/>
          <a:stretch>
            <a:fillRect/>
          </a:stretch>
        </p:blipFill>
        <p:spPr>
          <a:xfrm>
            <a:off x="271774" y="488615"/>
            <a:ext cx="5715115" cy="2940385"/>
          </a:xfrm>
          <a:prstGeom prst="rect">
            <a:avLst/>
          </a:prstGeom>
          <a:ln>
            <a:noFill/>
          </a:ln>
          <a:effectLst>
            <a:softEdge rad="112500"/>
          </a:effectLst>
        </p:spPr>
      </p:pic>
      <p:pic>
        <p:nvPicPr>
          <p:cNvPr id="9" name="Picture 8">
            <a:extLst>
              <a:ext uri="{FF2B5EF4-FFF2-40B4-BE49-F238E27FC236}">
                <a16:creationId xmlns:a16="http://schemas.microsoft.com/office/drawing/2014/main" id="{BAA58ECF-25DE-892B-536B-D02D85FB95B5}"/>
              </a:ext>
            </a:extLst>
          </p:cNvPr>
          <p:cNvPicPr>
            <a:picLocks noChangeAspect="1"/>
          </p:cNvPicPr>
          <p:nvPr/>
        </p:nvPicPr>
        <p:blipFill>
          <a:blip r:embed="rId5"/>
          <a:stretch>
            <a:fillRect/>
          </a:stretch>
        </p:blipFill>
        <p:spPr>
          <a:xfrm>
            <a:off x="6292026" y="1496706"/>
            <a:ext cx="5276803" cy="5028677"/>
          </a:xfrm>
          <a:prstGeom prst="rect">
            <a:avLst/>
          </a:prstGeom>
          <a:ln>
            <a:noFill/>
          </a:ln>
          <a:effectLst>
            <a:softEdge rad="112500"/>
          </a:effectLst>
        </p:spPr>
      </p:pic>
      <p:sp>
        <p:nvSpPr>
          <p:cNvPr id="4" name="TextBox 8">
            <a:extLst>
              <a:ext uri="{FF2B5EF4-FFF2-40B4-BE49-F238E27FC236}">
                <a16:creationId xmlns:a16="http://schemas.microsoft.com/office/drawing/2014/main" id="{E2828902-B9B2-8458-515E-3B90C3A3CCA0}"/>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219518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60E50-B442-7F62-0D41-49B0F6036C9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7C0EBA7-16A2-E89F-EAA2-615CC20B23D5}"/>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62F790C2-3479-57E3-3AEE-F771F96F1566}"/>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AD7590C4-66F3-2990-E2C9-F3B7728169DA}"/>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dirty="0">
              <a:solidFill>
                <a:srgbClr val="20ABC8"/>
              </a:solidFill>
              <a:latin typeface="Century Gothic" panose="020B0502020202020204" pitchFamily="34" charset="0"/>
            </a:endParaRPr>
          </a:p>
        </p:txBody>
      </p:sp>
      <p:pic>
        <p:nvPicPr>
          <p:cNvPr id="4" name="Picture 3">
            <a:extLst>
              <a:ext uri="{FF2B5EF4-FFF2-40B4-BE49-F238E27FC236}">
                <a16:creationId xmlns:a16="http://schemas.microsoft.com/office/drawing/2014/main" id="{F8CFDB5D-6D30-B44F-92B0-05AA134B5480}"/>
              </a:ext>
            </a:extLst>
          </p:cNvPr>
          <p:cNvPicPr>
            <a:picLocks noChangeAspect="1"/>
          </p:cNvPicPr>
          <p:nvPr/>
        </p:nvPicPr>
        <p:blipFill>
          <a:blip r:embed="rId4"/>
          <a:stretch>
            <a:fillRect/>
          </a:stretch>
        </p:blipFill>
        <p:spPr>
          <a:xfrm>
            <a:off x="2793691" y="337323"/>
            <a:ext cx="6440994" cy="6183354"/>
          </a:xfrm>
          <a:prstGeom prst="rect">
            <a:avLst/>
          </a:prstGeom>
          <a:ln>
            <a:noFill/>
          </a:ln>
          <a:effectLst>
            <a:softEdge rad="112500"/>
          </a:effectLst>
        </p:spPr>
      </p:pic>
      <p:sp>
        <p:nvSpPr>
          <p:cNvPr id="6" name="TextBox 8">
            <a:extLst>
              <a:ext uri="{FF2B5EF4-FFF2-40B4-BE49-F238E27FC236}">
                <a16:creationId xmlns:a16="http://schemas.microsoft.com/office/drawing/2014/main" id="{89B33CD2-A5C8-E07A-0E0D-3CB7892EDD2E}"/>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702403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B3B31-FD26-E4F6-D815-79016B9D63F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9659B0D-A4C3-A887-945C-35FF5C8378DD}"/>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F10D3B44-1963-2DCE-C82E-A5EADED6FCDF}"/>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F841D751-7D24-A161-BECC-DB13C0E3B389}"/>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dirty="0">
              <a:solidFill>
                <a:srgbClr val="20ABC8"/>
              </a:solidFill>
              <a:latin typeface="Century Gothic" panose="020B0502020202020204" pitchFamily="34" charset="0"/>
            </a:endParaRPr>
          </a:p>
        </p:txBody>
      </p:sp>
      <p:pic>
        <p:nvPicPr>
          <p:cNvPr id="6" name="Content Placeholder 4">
            <a:extLst>
              <a:ext uri="{FF2B5EF4-FFF2-40B4-BE49-F238E27FC236}">
                <a16:creationId xmlns:a16="http://schemas.microsoft.com/office/drawing/2014/main" id="{4BF426DF-78BE-5C81-FA78-3373E29F669B}"/>
              </a:ext>
            </a:extLst>
          </p:cNvPr>
          <p:cNvPicPr>
            <a:picLocks noChangeAspect="1"/>
          </p:cNvPicPr>
          <p:nvPr/>
        </p:nvPicPr>
        <p:blipFill>
          <a:blip r:embed="rId4"/>
          <a:stretch>
            <a:fillRect/>
          </a:stretch>
        </p:blipFill>
        <p:spPr>
          <a:xfrm>
            <a:off x="2649960" y="335019"/>
            <a:ext cx="6172493" cy="6187962"/>
          </a:xfrm>
          <a:prstGeom prst="rect">
            <a:avLst/>
          </a:prstGeom>
          <a:ln>
            <a:noFill/>
          </a:ln>
          <a:effectLst>
            <a:softEdge rad="112500"/>
          </a:effectLst>
        </p:spPr>
      </p:pic>
      <p:sp>
        <p:nvSpPr>
          <p:cNvPr id="4" name="TextBox 8">
            <a:extLst>
              <a:ext uri="{FF2B5EF4-FFF2-40B4-BE49-F238E27FC236}">
                <a16:creationId xmlns:a16="http://schemas.microsoft.com/office/drawing/2014/main" id="{75603327-AA2D-8FC4-4762-77B187FF4A82}"/>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520780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6D560-D5CB-DBA0-E03D-510C60F661B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C82A56E-23D9-20B3-AE27-A15D6768BA08}"/>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7AF1BAA2-F096-2899-9582-DB3C7F5B9EEC}"/>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73F5ABEB-1D75-6183-C275-C958FC5C9228}"/>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dirty="0">
              <a:solidFill>
                <a:srgbClr val="20ABC8"/>
              </a:solidFill>
              <a:latin typeface="Century Gothic" panose="020B0502020202020204" pitchFamily="34" charset="0"/>
            </a:endParaRPr>
          </a:p>
        </p:txBody>
      </p:sp>
      <p:pic>
        <p:nvPicPr>
          <p:cNvPr id="4" name="Picture 3">
            <a:extLst>
              <a:ext uri="{FF2B5EF4-FFF2-40B4-BE49-F238E27FC236}">
                <a16:creationId xmlns:a16="http://schemas.microsoft.com/office/drawing/2014/main" id="{5F605649-4C79-5D7C-3AE0-20374CF7EBDE}"/>
              </a:ext>
            </a:extLst>
          </p:cNvPr>
          <p:cNvPicPr>
            <a:picLocks noChangeAspect="1"/>
          </p:cNvPicPr>
          <p:nvPr/>
        </p:nvPicPr>
        <p:blipFill>
          <a:blip r:embed="rId3"/>
          <a:stretch>
            <a:fillRect/>
          </a:stretch>
        </p:blipFill>
        <p:spPr>
          <a:xfrm>
            <a:off x="2916848" y="408845"/>
            <a:ext cx="6076950" cy="5962650"/>
          </a:xfrm>
          <a:prstGeom prst="rect">
            <a:avLst/>
          </a:prstGeom>
          <a:ln>
            <a:noFill/>
          </a:ln>
          <a:effectLst>
            <a:softEdge rad="112500"/>
          </a:effectLst>
        </p:spPr>
      </p:pic>
      <p:sp>
        <p:nvSpPr>
          <p:cNvPr id="6" name="TextBox 8">
            <a:extLst>
              <a:ext uri="{FF2B5EF4-FFF2-40B4-BE49-F238E27FC236}">
                <a16:creationId xmlns:a16="http://schemas.microsoft.com/office/drawing/2014/main" id="{676756F2-AF3C-ABF0-DA2D-15E95D8553C7}"/>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436063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CD07D-BEC7-E445-1E49-3602AAAB0A3E}"/>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0BC70100-AF11-59C4-D31E-D88D2D8BB827}"/>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BB9BC6A7-10E8-0D66-5DF1-1A7EA2A35345}"/>
              </a:ext>
            </a:extLst>
          </p:cNvPr>
          <p:cNvSpPr/>
          <p:nvPr/>
        </p:nvSpPr>
        <p:spPr>
          <a:xfrm>
            <a:off x="7874335"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E404444F-FDCF-9FDC-EF18-87EB70556167}"/>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dirty="0">
                <a:solidFill>
                  <a:srgbClr val="20ABC8"/>
                </a:solidFill>
                <a:latin typeface="Century Gothic" panose="020B0502020202020204" pitchFamily="34" charset="0"/>
              </a:rPr>
              <a:t>Reflection Questions </a:t>
            </a:r>
            <a:r>
              <a:rPr lang="en-GB" dirty="0">
                <a:solidFill>
                  <a:srgbClr val="20ABC8"/>
                </a:solidFill>
              </a:rPr>
              <a:t> </a:t>
            </a:r>
          </a:p>
        </p:txBody>
      </p:sp>
      <p:pic>
        <p:nvPicPr>
          <p:cNvPr id="21" name="Picture 20">
            <a:extLst>
              <a:ext uri="{FF2B5EF4-FFF2-40B4-BE49-F238E27FC236}">
                <a16:creationId xmlns:a16="http://schemas.microsoft.com/office/drawing/2014/main" id="{6CB14BD2-23D8-52E4-E785-6717B30096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2719" y="5395965"/>
            <a:ext cx="1338506" cy="1266529"/>
          </a:xfrm>
          <a:prstGeom prst="rect">
            <a:avLst/>
          </a:prstGeom>
        </p:spPr>
      </p:pic>
      <p:sp>
        <p:nvSpPr>
          <p:cNvPr id="23" name="TextBox 22">
            <a:extLst>
              <a:ext uri="{FF2B5EF4-FFF2-40B4-BE49-F238E27FC236}">
                <a16:creationId xmlns:a16="http://schemas.microsoft.com/office/drawing/2014/main" id="{9AA40DA0-B320-6322-CA0F-2FD659E4FE29}"/>
              </a:ext>
            </a:extLst>
          </p:cNvPr>
          <p:cNvSpPr txBox="1"/>
          <p:nvPr/>
        </p:nvSpPr>
        <p:spPr>
          <a:xfrm>
            <a:off x="623171" y="1065781"/>
            <a:ext cx="6599750" cy="4454104"/>
          </a:xfrm>
          <a:prstGeom prst="rect">
            <a:avLst/>
          </a:prstGeom>
          <a:noFill/>
        </p:spPr>
        <p:txBody>
          <a:bodyPr wrap="square">
            <a:spAutoFit/>
          </a:bodyPr>
          <a:lstStyle/>
          <a:p>
            <a:pPr>
              <a:lnSpc>
                <a:spcPct val="150000"/>
              </a:lnSpc>
            </a:pPr>
            <a:r>
              <a:rPr lang="en-GB" sz="2400" dirty="0">
                <a:solidFill>
                  <a:srgbClr val="555555"/>
                </a:solidFill>
                <a:latin typeface="Century Gothic" panose="020B0502020202020204" pitchFamily="34" charset="0"/>
              </a:rPr>
              <a:t>How did the story make you feel? </a:t>
            </a:r>
          </a:p>
          <a:p>
            <a:pPr>
              <a:lnSpc>
                <a:spcPct val="150000"/>
              </a:lnSpc>
            </a:pPr>
            <a:r>
              <a:rPr lang="en-GB" sz="2400" dirty="0">
                <a:solidFill>
                  <a:srgbClr val="555555"/>
                </a:solidFill>
                <a:latin typeface="Century Gothic" panose="020B0502020202020204" pitchFamily="34" charset="0"/>
              </a:rPr>
              <a:t>When have you felt this way before? </a:t>
            </a:r>
          </a:p>
          <a:p>
            <a:pPr>
              <a:lnSpc>
                <a:spcPct val="150000"/>
              </a:lnSpc>
            </a:pPr>
            <a:r>
              <a:rPr lang="en-GB" sz="2400" dirty="0">
                <a:solidFill>
                  <a:srgbClr val="555555"/>
                </a:solidFill>
                <a:latin typeface="Century Gothic" panose="020B0502020202020204" pitchFamily="34" charset="0"/>
              </a:rPr>
              <a:t>What did you like about the story?</a:t>
            </a:r>
          </a:p>
          <a:p>
            <a:pPr>
              <a:lnSpc>
                <a:spcPct val="150000"/>
              </a:lnSpc>
            </a:pPr>
            <a:r>
              <a:rPr lang="en-GB" sz="2400" dirty="0">
                <a:solidFill>
                  <a:srgbClr val="555555"/>
                </a:solidFill>
                <a:latin typeface="Century Gothic" panose="020B0502020202020204" pitchFamily="34" charset="0"/>
              </a:rPr>
              <a:t>Who was your favourite character?</a:t>
            </a:r>
          </a:p>
          <a:p>
            <a:pPr>
              <a:lnSpc>
                <a:spcPct val="150000"/>
              </a:lnSpc>
            </a:pPr>
            <a:r>
              <a:rPr lang="en-GB" sz="2400" dirty="0">
                <a:solidFill>
                  <a:srgbClr val="555555"/>
                </a:solidFill>
                <a:latin typeface="Century Gothic" panose="020B0502020202020204" pitchFamily="34" charset="0"/>
              </a:rPr>
              <a:t>Who was your least favourite character?  </a:t>
            </a:r>
          </a:p>
          <a:p>
            <a:pPr>
              <a:lnSpc>
                <a:spcPct val="150000"/>
              </a:lnSpc>
            </a:pPr>
            <a:r>
              <a:rPr lang="en-GB" sz="2400" dirty="0">
                <a:solidFill>
                  <a:srgbClr val="555555"/>
                </a:solidFill>
                <a:latin typeface="Century Gothic" panose="020B0502020202020204" pitchFamily="34" charset="0"/>
              </a:rPr>
              <a:t>What could this story teach you? </a:t>
            </a:r>
          </a:p>
          <a:p>
            <a:pPr>
              <a:lnSpc>
                <a:spcPct val="150000"/>
              </a:lnSpc>
            </a:pPr>
            <a:r>
              <a:rPr lang="en-GB" sz="2400" dirty="0">
                <a:solidFill>
                  <a:srgbClr val="555555"/>
                </a:solidFill>
                <a:latin typeface="Century Gothic" panose="020B0502020202020204" pitchFamily="34" charset="0"/>
              </a:rPr>
              <a:t>How would that help you? </a:t>
            </a:r>
          </a:p>
          <a:p>
            <a:pPr>
              <a:lnSpc>
                <a:spcPct val="150000"/>
              </a:lnSpc>
            </a:pPr>
            <a:r>
              <a:rPr lang="en-GB" sz="2400" dirty="0">
                <a:solidFill>
                  <a:srgbClr val="555555"/>
                </a:solidFill>
                <a:latin typeface="Century Gothic" panose="020B0502020202020204" pitchFamily="34" charset="0"/>
              </a:rPr>
              <a:t>What do you think happens next?</a:t>
            </a:r>
          </a:p>
        </p:txBody>
      </p:sp>
      <p:pic>
        <p:nvPicPr>
          <p:cNvPr id="25" name="Picture 24">
            <a:extLst>
              <a:ext uri="{FF2B5EF4-FFF2-40B4-BE49-F238E27FC236}">
                <a16:creationId xmlns:a16="http://schemas.microsoft.com/office/drawing/2014/main" id="{FE590D5F-B90B-9137-39C7-4D5E7FF47504}"/>
              </a:ext>
            </a:extLst>
          </p:cNvPr>
          <p:cNvPicPr>
            <a:picLocks noChangeAspect="1"/>
          </p:cNvPicPr>
          <p:nvPr/>
        </p:nvPicPr>
        <p:blipFill>
          <a:blip r:embed="rId5"/>
          <a:stretch>
            <a:fillRect/>
          </a:stretch>
        </p:blipFill>
        <p:spPr>
          <a:xfrm>
            <a:off x="8503498" y="1959429"/>
            <a:ext cx="3059339" cy="24181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8">
            <a:extLst>
              <a:ext uri="{FF2B5EF4-FFF2-40B4-BE49-F238E27FC236}">
                <a16:creationId xmlns:a16="http://schemas.microsoft.com/office/drawing/2014/main" id="{15893CDE-F6E2-3F9D-D1AA-610B51C039B3}"/>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75162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88E0B-4995-0962-F62B-668D70BA1937}"/>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5B487508-5A7D-503A-C2DE-61DA1954AE6C}"/>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DD544F37-C995-40CC-DE1C-FCB5F4233A5B}"/>
              </a:ext>
            </a:extLst>
          </p:cNvPr>
          <p:cNvSpPr/>
          <p:nvPr/>
        </p:nvSpPr>
        <p:spPr>
          <a:xfrm>
            <a:off x="7874336"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68FBA518-3282-D63F-AD1A-0842B891142E}"/>
              </a:ext>
            </a:extLst>
          </p:cNvPr>
          <p:cNvSpPr txBox="1">
            <a:spLocks noGrp="1" noRot="1" noMove="1" noResize="1" noEditPoints="1" noAdjustHandles="1" noChangeArrowheads="1" noChangeShapeType="1"/>
          </p:cNvSpPr>
          <p:nvPr/>
        </p:nvSpPr>
        <p:spPr>
          <a:xfrm>
            <a:off x="623171" y="419450"/>
            <a:ext cx="6599750" cy="1200329"/>
          </a:xfrm>
          <a:prstGeom prst="rect">
            <a:avLst/>
          </a:prstGeom>
          <a:noFill/>
        </p:spPr>
        <p:txBody>
          <a:bodyPr wrap="square" rtlCol="0">
            <a:spAutoFit/>
          </a:bodyPr>
          <a:lstStyle/>
          <a:p>
            <a:r>
              <a:rPr lang="en-US" sz="3600" b="1" dirty="0">
                <a:solidFill>
                  <a:srgbClr val="20ABC8"/>
                </a:solidFill>
                <a:latin typeface="Century Gothic" panose="020B0502020202020204" pitchFamily="34" charset="0"/>
              </a:rPr>
              <a:t>Walk in their Shoes </a:t>
            </a:r>
            <a:br>
              <a:rPr lang="en-US" sz="3600" b="1" dirty="0">
                <a:solidFill>
                  <a:srgbClr val="20ABC8"/>
                </a:solidFill>
                <a:latin typeface="Century Gothic" panose="020B0502020202020204" pitchFamily="34" charset="0"/>
              </a:rPr>
            </a:br>
            <a:r>
              <a:rPr lang="en-US" sz="3600" b="1" dirty="0">
                <a:solidFill>
                  <a:srgbClr val="20ABC8"/>
                </a:solidFill>
                <a:latin typeface="Century Gothic" panose="020B0502020202020204" pitchFamily="34" charset="0"/>
              </a:rPr>
              <a:t>Being Cass </a:t>
            </a:r>
            <a:r>
              <a:rPr lang="en-GB" sz="3600" b="1" dirty="0">
                <a:solidFill>
                  <a:srgbClr val="20ABC8"/>
                </a:solidFill>
                <a:latin typeface="Century Gothic" panose="020B0502020202020204" pitchFamily="34" charset="0"/>
              </a:rPr>
              <a:t>  </a:t>
            </a:r>
          </a:p>
        </p:txBody>
      </p:sp>
      <p:pic>
        <p:nvPicPr>
          <p:cNvPr id="21" name="Picture 20">
            <a:extLst>
              <a:ext uri="{FF2B5EF4-FFF2-40B4-BE49-F238E27FC236}">
                <a16:creationId xmlns:a16="http://schemas.microsoft.com/office/drawing/2014/main" id="{5C002214-5124-5A38-C648-F967D0EA88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1038" y="5453686"/>
            <a:ext cx="1338506" cy="1266529"/>
          </a:xfrm>
          <a:prstGeom prst="rect">
            <a:avLst/>
          </a:prstGeom>
        </p:spPr>
      </p:pic>
      <p:sp>
        <p:nvSpPr>
          <p:cNvPr id="23" name="TextBox 22">
            <a:extLst>
              <a:ext uri="{FF2B5EF4-FFF2-40B4-BE49-F238E27FC236}">
                <a16:creationId xmlns:a16="http://schemas.microsoft.com/office/drawing/2014/main" id="{428153D9-2B62-B0D2-522A-F3EEDEAC0FA9}"/>
              </a:ext>
            </a:extLst>
          </p:cNvPr>
          <p:cNvSpPr txBox="1"/>
          <p:nvPr/>
        </p:nvSpPr>
        <p:spPr>
          <a:xfrm>
            <a:off x="476548" y="2253176"/>
            <a:ext cx="6892996" cy="2567113"/>
          </a:xfrm>
          <a:prstGeom prst="rect">
            <a:avLst/>
          </a:prstGeom>
          <a:noFill/>
        </p:spPr>
        <p:txBody>
          <a:bodyPr wrap="square">
            <a:spAutoFit/>
          </a:bodyPr>
          <a:lstStyle/>
          <a:p>
            <a:pPr>
              <a:lnSpc>
                <a:spcPct val="150000"/>
              </a:lnSpc>
            </a:pPr>
            <a:r>
              <a:rPr lang="en-US" sz="2200" dirty="0">
                <a:solidFill>
                  <a:srgbClr val="555555"/>
                </a:solidFill>
                <a:latin typeface="Century Gothic" panose="020B0502020202020204" pitchFamily="34" charset="0"/>
              </a:rPr>
              <a:t>How did you know Little Flower was not happy? </a:t>
            </a:r>
          </a:p>
          <a:p>
            <a:pPr>
              <a:lnSpc>
                <a:spcPct val="150000"/>
              </a:lnSpc>
            </a:pPr>
            <a:endParaRPr lang="en-US" sz="2200" dirty="0">
              <a:solidFill>
                <a:srgbClr val="555555"/>
              </a:solidFill>
              <a:latin typeface="Century Gothic" panose="020B0502020202020204" pitchFamily="34" charset="0"/>
            </a:endParaRPr>
          </a:p>
          <a:p>
            <a:pPr>
              <a:lnSpc>
                <a:spcPct val="150000"/>
              </a:lnSpc>
            </a:pPr>
            <a:r>
              <a:rPr lang="en-US" sz="2200" dirty="0">
                <a:solidFill>
                  <a:srgbClr val="555555"/>
                </a:solidFill>
                <a:latin typeface="Century Gothic" panose="020B0502020202020204" pitchFamily="34" charset="0"/>
              </a:rPr>
              <a:t>How did you know how to help Little Flower?</a:t>
            </a:r>
          </a:p>
          <a:p>
            <a:pPr>
              <a:lnSpc>
                <a:spcPct val="150000"/>
              </a:lnSpc>
            </a:pPr>
            <a:endParaRPr lang="en-US" sz="2200" dirty="0">
              <a:solidFill>
                <a:srgbClr val="555555"/>
              </a:solidFill>
              <a:latin typeface="Century Gothic" panose="020B0502020202020204" pitchFamily="34" charset="0"/>
            </a:endParaRPr>
          </a:p>
          <a:p>
            <a:pPr>
              <a:lnSpc>
                <a:spcPct val="150000"/>
              </a:lnSpc>
            </a:pPr>
            <a:r>
              <a:rPr lang="en-US" sz="2200" dirty="0">
                <a:solidFill>
                  <a:srgbClr val="555555"/>
                </a:solidFill>
                <a:latin typeface="Century Gothic" panose="020B0502020202020204" pitchFamily="34" charset="0"/>
              </a:rPr>
              <a:t>How did you feel when Little Flower blossomed?</a:t>
            </a:r>
          </a:p>
        </p:txBody>
      </p:sp>
      <p:pic>
        <p:nvPicPr>
          <p:cNvPr id="4" name="Content Placeholder 4">
            <a:extLst>
              <a:ext uri="{FF2B5EF4-FFF2-40B4-BE49-F238E27FC236}">
                <a16:creationId xmlns:a16="http://schemas.microsoft.com/office/drawing/2014/main" id="{B3F2FE6F-88BF-86B2-4D2E-A54900F6279C}"/>
              </a:ext>
            </a:extLst>
          </p:cNvPr>
          <p:cNvPicPr>
            <a:picLocks noChangeAspect="1"/>
          </p:cNvPicPr>
          <p:nvPr/>
        </p:nvPicPr>
        <p:blipFill>
          <a:blip r:embed="rId5"/>
          <a:srcRect l="2337" r="16354" b="-1"/>
          <a:stretch>
            <a:fillRect/>
          </a:stretch>
        </p:blipFill>
        <p:spPr>
          <a:xfrm>
            <a:off x="8211172" y="1486844"/>
            <a:ext cx="3643991" cy="364399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8">
            <a:extLst>
              <a:ext uri="{FF2B5EF4-FFF2-40B4-BE49-F238E27FC236}">
                <a16:creationId xmlns:a16="http://schemas.microsoft.com/office/drawing/2014/main" id="{0568D753-241A-7AE2-85D1-983FFE0D0CCD}"/>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585340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1FA6D-3C67-A879-C8A2-D065E6354AB0}"/>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E2500D26-6BD3-B4F5-40CC-7338428C6885}"/>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F6381B6B-B097-3B84-9E3A-BDC54881F83C}"/>
              </a:ext>
            </a:extLst>
          </p:cNvPr>
          <p:cNvSpPr/>
          <p:nvPr/>
        </p:nvSpPr>
        <p:spPr>
          <a:xfrm>
            <a:off x="7874336"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93AF9E2B-51D7-6BBE-18C2-01668A447A8C}"/>
              </a:ext>
            </a:extLst>
          </p:cNvPr>
          <p:cNvSpPr txBox="1">
            <a:spLocks noGrp="1" noRot="1" noMove="1" noResize="1" noEditPoints="1" noAdjustHandles="1" noChangeArrowheads="1" noChangeShapeType="1"/>
          </p:cNvSpPr>
          <p:nvPr/>
        </p:nvSpPr>
        <p:spPr>
          <a:xfrm>
            <a:off x="623171" y="419450"/>
            <a:ext cx="6599750" cy="1200329"/>
          </a:xfrm>
          <a:prstGeom prst="rect">
            <a:avLst/>
          </a:prstGeom>
          <a:noFill/>
        </p:spPr>
        <p:txBody>
          <a:bodyPr wrap="square" rtlCol="0">
            <a:spAutoFit/>
          </a:bodyPr>
          <a:lstStyle/>
          <a:p>
            <a:r>
              <a:rPr lang="en-US" sz="3600" b="1" dirty="0">
                <a:solidFill>
                  <a:srgbClr val="20ABC8"/>
                </a:solidFill>
                <a:latin typeface="Century Gothic" panose="020B0502020202020204" pitchFamily="34" charset="0"/>
              </a:rPr>
              <a:t>Walk in their Shoes </a:t>
            </a:r>
            <a:br>
              <a:rPr lang="en-US" sz="3600" b="1" dirty="0">
                <a:solidFill>
                  <a:srgbClr val="20ABC8"/>
                </a:solidFill>
                <a:latin typeface="Century Gothic" panose="020B0502020202020204" pitchFamily="34" charset="0"/>
              </a:rPr>
            </a:br>
            <a:r>
              <a:rPr lang="en-US" sz="3600" b="1" dirty="0">
                <a:solidFill>
                  <a:srgbClr val="20ABC8"/>
                </a:solidFill>
                <a:latin typeface="Century Gothic" panose="020B0502020202020204" pitchFamily="34" charset="0"/>
              </a:rPr>
              <a:t>Being Little Flower  </a:t>
            </a:r>
            <a:r>
              <a:rPr lang="en-GB" sz="3600" b="1" dirty="0">
                <a:solidFill>
                  <a:srgbClr val="20ABC8"/>
                </a:solidFill>
                <a:latin typeface="Century Gothic" panose="020B0502020202020204" pitchFamily="34" charset="0"/>
              </a:rPr>
              <a:t>  </a:t>
            </a:r>
          </a:p>
        </p:txBody>
      </p:sp>
      <p:pic>
        <p:nvPicPr>
          <p:cNvPr id="21" name="Picture 20">
            <a:extLst>
              <a:ext uri="{FF2B5EF4-FFF2-40B4-BE49-F238E27FC236}">
                <a16:creationId xmlns:a16="http://schemas.microsoft.com/office/drawing/2014/main" id="{D512CEC1-447B-4065-8BD8-492D737CCA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3434" y="5453686"/>
            <a:ext cx="1338506" cy="1266529"/>
          </a:xfrm>
          <a:prstGeom prst="rect">
            <a:avLst/>
          </a:prstGeom>
        </p:spPr>
      </p:pic>
      <p:sp>
        <p:nvSpPr>
          <p:cNvPr id="23" name="TextBox 22">
            <a:extLst>
              <a:ext uri="{FF2B5EF4-FFF2-40B4-BE49-F238E27FC236}">
                <a16:creationId xmlns:a16="http://schemas.microsoft.com/office/drawing/2014/main" id="{060BCE21-1A0F-5ED7-775C-58B8BA562F09}"/>
              </a:ext>
            </a:extLst>
          </p:cNvPr>
          <p:cNvSpPr txBox="1"/>
          <p:nvPr/>
        </p:nvSpPr>
        <p:spPr>
          <a:xfrm>
            <a:off x="476548" y="1619779"/>
            <a:ext cx="6892996" cy="3582776"/>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200" dirty="0">
                <a:solidFill>
                  <a:srgbClr val="555555"/>
                </a:solidFill>
                <a:latin typeface="Century Gothic" panose="020B0502020202020204" pitchFamily="34" charset="0"/>
              </a:rPr>
              <a:t>What was making you so upset and frightened?</a:t>
            </a:r>
          </a:p>
          <a:p>
            <a:pPr marL="342900" indent="-342900">
              <a:lnSpc>
                <a:spcPct val="150000"/>
              </a:lnSpc>
              <a:buFont typeface="Arial" panose="020B0604020202020204" pitchFamily="34" charset="0"/>
              <a:buChar char="•"/>
            </a:pPr>
            <a:r>
              <a:rPr lang="en-GB" sz="2200" dirty="0">
                <a:solidFill>
                  <a:srgbClr val="555555"/>
                </a:solidFill>
                <a:latin typeface="Century Gothic" panose="020B0502020202020204" pitchFamily="34" charset="0"/>
              </a:rPr>
              <a:t>How did you feel when the other flowers suggested that you should feel less? </a:t>
            </a:r>
          </a:p>
          <a:p>
            <a:pPr marL="342900" indent="-342900">
              <a:lnSpc>
                <a:spcPct val="150000"/>
              </a:lnSpc>
              <a:buFont typeface="Arial" panose="020B0604020202020204" pitchFamily="34" charset="0"/>
              <a:buChar char="•"/>
            </a:pPr>
            <a:r>
              <a:rPr lang="en-GB" sz="2200" dirty="0">
                <a:solidFill>
                  <a:srgbClr val="555555"/>
                </a:solidFill>
                <a:latin typeface="Century Gothic" panose="020B0502020202020204" pitchFamily="34" charset="0"/>
              </a:rPr>
              <a:t>How did you feel when you realised you were not like the other flowers? </a:t>
            </a:r>
          </a:p>
          <a:p>
            <a:pPr marL="342900" indent="-342900">
              <a:lnSpc>
                <a:spcPct val="150000"/>
              </a:lnSpc>
              <a:buFont typeface="Arial" panose="020B0604020202020204" pitchFamily="34" charset="0"/>
              <a:buChar char="•"/>
            </a:pPr>
            <a:r>
              <a:rPr lang="en-GB" sz="2200" dirty="0">
                <a:solidFill>
                  <a:srgbClr val="555555"/>
                </a:solidFill>
                <a:latin typeface="Century Gothic" panose="020B0502020202020204" pitchFamily="34" charset="0"/>
              </a:rPr>
              <a:t>What did YOU need to grow big and thrive?</a:t>
            </a:r>
          </a:p>
        </p:txBody>
      </p:sp>
      <p:pic>
        <p:nvPicPr>
          <p:cNvPr id="7" name="Picture 6">
            <a:extLst>
              <a:ext uri="{FF2B5EF4-FFF2-40B4-BE49-F238E27FC236}">
                <a16:creationId xmlns:a16="http://schemas.microsoft.com/office/drawing/2014/main" id="{260FC724-9C27-9D5D-ABCC-AB9F77F513C2}"/>
              </a:ext>
            </a:extLst>
          </p:cNvPr>
          <p:cNvPicPr>
            <a:picLocks noChangeAspect="1"/>
          </p:cNvPicPr>
          <p:nvPr/>
        </p:nvPicPr>
        <p:blipFill>
          <a:blip r:embed="rId5"/>
          <a:srcRect l="43749" r="1" b="1"/>
          <a:stretch>
            <a:fillRect/>
          </a:stretch>
        </p:blipFill>
        <p:spPr>
          <a:xfrm>
            <a:off x="8282477" y="1853344"/>
            <a:ext cx="3432975" cy="34329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8">
            <a:extLst>
              <a:ext uri="{FF2B5EF4-FFF2-40B4-BE49-F238E27FC236}">
                <a16:creationId xmlns:a16="http://schemas.microsoft.com/office/drawing/2014/main" id="{FE8E2854-F3AF-00AB-EF5C-4D7ED1C0842F}"/>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4038603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04B97-567B-96EA-503F-115ACBB52EB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E17B2F4-E1C2-9883-C58D-A223E6ED8AD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EF1201BB-ECA0-1DCB-162E-5FEF4C241BFB}"/>
              </a:ext>
            </a:extLst>
          </p:cNvPr>
          <p:cNvSpPr txBox="1">
            <a:spLocks/>
          </p:cNvSpPr>
          <p:nvPr/>
        </p:nvSpPr>
        <p:spPr>
          <a:xfrm>
            <a:off x="595317" y="1355041"/>
            <a:ext cx="10453883" cy="6099170"/>
          </a:xfrm>
          <a:prstGeom prst="rect">
            <a:avLst/>
          </a:prstGeom>
          <a:noFill/>
        </p:spPr>
        <p:txBody>
          <a:bodyPr wrap="square" rtlCol="0">
            <a:spAutoFit/>
          </a:bodyPr>
          <a:lstStyle/>
          <a:p>
            <a:pPr lvl="0"/>
            <a:endParaRPr lang="en-GB" sz="2400" dirty="0">
              <a:latin typeface="Century Gothic" panose="020B0502020202020204" pitchFamily="34" charset="0"/>
            </a:endParaRPr>
          </a:p>
          <a:p>
            <a:pPr marL="342900" lvl="0" indent="-342900">
              <a:lnSpc>
                <a:spcPct val="150000"/>
              </a:lnSpc>
              <a:buFont typeface="Arial" panose="020B0604020202020204" pitchFamily="34" charset="0"/>
              <a:buChar char="•"/>
            </a:pPr>
            <a:r>
              <a:rPr lang="en-GB" sz="2400" dirty="0">
                <a:solidFill>
                  <a:schemeClr val="tx2">
                    <a:lumMod val="90000"/>
                    <a:lumOff val="10000"/>
                  </a:schemeClr>
                </a:solidFill>
                <a:latin typeface="Century Gothic" panose="020B0502020202020204" pitchFamily="34" charset="0"/>
              </a:rPr>
              <a:t>I recognise the Four Well-being Pillars; self-esteem, self-confidence, self-compassion and self-efficacy, in myself and others, and understand that we all need different things to thrive.</a:t>
            </a:r>
          </a:p>
          <a:p>
            <a:pPr lvl="0">
              <a:lnSpc>
                <a:spcPct val="150000"/>
              </a:lnSpc>
            </a:pPr>
            <a:endParaRPr lang="en-GB" sz="2400" dirty="0">
              <a:solidFill>
                <a:schemeClr val="tx2">
                  <a:lumMod val="90000"/>
                  <a:lumOff val="10000"/>
                </a:schemeClr>
              </a:solidFill>
              <a:latin typeface="Century Gothic" panose="020B0502020202020204" pitchFamily="34" charset="0"/>
            </a:endParaRPr>
          </a:p>
          <a:p>
            <a:pPr marL="342900" lvl="0" indent="-342900">
              <a:lnSpc>
                <a:spcPct val="150000"/>
              </a:lnSpc>
              <a:buFont typeface="Arial" panose="020B0604020202020204" pitchFamily="34" charset="0"/>
              <a:buChar char="•"/>
            </a:pPr>
            <a:r>
              <a:rPr lang="en-GB" sz="2400" dirty="0">
                <a:solidFill>
                  <a:schemeClr val="tx2">
                    <a:lumMod val="90000"/>
                    <a:lumOff val="10000"/>
                  </a:schemeClr>
                </a:solidFill>
                <a:latin typeface="Century Gothic" panose="020B0502020202020204" pitchFamily="34" charset="0"/>
              </a:rPr>
              <a:t>I am learning to understand that some differences and challenges are invisible, and that dyslexia is an example of a hidden difference.</a:t>
            </a:r>
          </a:p>
          <a:p>
            <a:pPr>
              <a:lnSpc>
                <a:spcPct val="150000"/>
              </a:lnSpc>
            </a:pPr>
            <a:endParaRPr lang="en-GB" sz="3200" b="1" dirty="0">
              <a:solidFill>
                <a:srgbClr val="555555"/>
              </a:solidFill>
              <a:latin typeface="Century Gothic" panose="020B0502020202020204" pitchFamily="34" charset="0"/>
            </a:endParaRPr>
          </a:p>
          <a:p>
            <a:pPr marL="457200" indent="-457200">
              <a:lnSpc>
                <a:spcPct val="150000"/>
              </a:lnSpc>
              <a:buFont typeface="Arial" panose="020B0604020202020204" pitchFamily="34" charset="0"/>
              <a:buChar char="•"/>
            </a:pPr>
            <a:endParaRPr lang="en-GB" sz="3200" b="1" dirty="0">
              <a:solidFill>
                <a:srgbClr val="555555"/>
              </a:solidFill>
              <a:latin typeface="Century Gothic" panose="020B0502020202020204" pitchFamily="34" charset="0"/>
            </a:endParaRPr>
          </a:p>
          <a:p>
            <a:pPr>
              <a:lnSpc>
                <a:spcPct val="150000"/>
              </a:lnSpc>
            </a:pPr>
            <a:r>
              <a:rPr lang="en-GB" sz="1400" dirty="0">
                <a:latin typeface="Century Gothic" panose="020B0502020202020204" pitchFamily="34" charset="0"/>
              </a:rPr>
              <a:t> </a:t>
            </a:r>
          </a:p>
        </p:txBody>
      </p:sp>
      <p:sp>
        <p:nvSpPr>
          <p:cNvPr id="13" name="TextBox 12">
            <a:extLst>
              <a:ext uri="{FF2B5EF4-FFF2-40B4-BE49-F238E27FC236}">
                <a16:creationId xmlns:a16="http://schemas.microsoft.com/office/drawing/2014/main" id="{E7DEACDE-5D88-30A8-01AE-FC4D366BA615}"/>
              </a:ext>
            </a:extLst>
          </p:cNvPr>
          <p:cNvSpPr txBox="1">
            <a:spLocks noGrp="1" noRot="1" noMove="1" noResize="1" noEditPoints="1" noAdjustHandles="1" noChangeArrowheads="1" noChangeShapeType="1"/>
          </p:cNvSpPr>
          <p:nvPr/>
        </p:nvSpPr>
        <p:spPr>
          <a:xfrm>
            <a:off x="2090875" y="6354717"/>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3" name="TextBox 2">
            <a:extLst>
              <a:ext uri="{FF2B5EF4-FFF2-40B4-BE49-F238E27FC236}">
                <a16:creationId xmlns:a16="http://schemas.microsoft.com/office/drawing/2014/main" id="{02091486-675E-6316-21BC-38476447C51D}"/>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dirty="0">
                <a:solidFill>
                  <a:srgbClr val="20ABC8"/>
                </a:solidFill>
                <a:latin typeface="Century Gothic" panose="020B0502020202020204" pitchFamily="34" charset="0"/>
              </a:rPr>
              <a:t>Learning Intentions </a:t>
            </a:r>
            <a:r>
              <a:rPr lang="en-GB" dirty="0">
                <a:solidFill>
                  <a:srgbClr val="20ABC8"/>
                </a:solidFill>
              </a:rPr>
              <a:t> </a:t>
            </a:r>
          </a:p>
        </p:txBody>
      </p:sp>
      <p:pic>
        <p:nvPicPr>
          <p:cNvPr id="4" name="Picture 3">
            <a:extLst>
              <a:ext uri="{FF2B5EF4-FFF2-40B4-BE49-F238E27FC236}">
                <a16:creationId xmlns:a16="http://schemas.microsoft.com/office/drawing/2014/main" id="{5C9D74FD-E007-F769-0030-BE5C6C69E6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9947" y="5395965"/>
            <a:ext cx="1338506" cy="1266529"/>
          </a:xfrm>
          <a:prstGeom prst="rect">
            <a:avLst/>
          </a:prstGeom>
        </p:spPr>
      </p:pic>
      <p:sp>
        <p:nvSpPr>
          <p:cNvPr id="2" name="TextBox 8">
            <a:extLst>
              <a:ext uri="{FF2B5EF4-FFF2-40B4-BE49-F238E27FC236}">
                <a16:creationId xmlns:a16="http://schemas.microsoft.com/office/drawing/2014/main" id="{6E934440-F540-1551-AC93-4A2C0D84B858}"/>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403000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62982-133D-CA00-54E9-666E9533327A}"/>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F42DF009-E1FF-0770-2EFC-3CC188DF6F6D}"/>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8B5B0249-5065-E9F2-D983-816A8A370464}"/>
              </a:ext>
            </a:extLst>
          </p:cNvPr>
          <p:cNvSpPr/>
          <p:nvPr/>
        </p:nvSpPr>
        <p:spPr>
          <a:xfrm>
            <a:off x="7874336"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5E0B5E3-5492-A7C5-4E48-B0F5440035E0}"/>
              </a:ext>
            </a:extLst>
          </p:cNvPr>
          <p:cNvSpPr txBox="1">
            <a:spLocks noGrp="1" noRot="1" noMove="1" noResize="1" noEditPoints="1" noAdjustHandles="1" noChangeArrowheads="1" noChangeShapeType="1"/>
          </p:cNvSpPr>
          <p:nvPr/>
        </p:nvSpPr>
        <p:spPr>
          <a:xfrm>
            <a:off x="623171" y="419450"/>
            <a:ext cx="6599750" cy="1200329"/>
          </a:xfrm>
          <a:prstGeom prst="rect">
            <a:avLst/>
          </a:prstGeom>
          <a:noFill/>
        </p:spPr>
        <p:txBody>
          <a:bodyPr wrap="square" rtlCol="0">
            <a:spAutoFit/>
          </a:bodyPr>
          <a:lstStyle/>
          <a:p>
            <a:r>
              <a:rPr lang="en-US" sz="3600" b="1" dirty="0">
                <a:solidFill>
                  <a:srgbClr val="20ABC8"/>
                </a:solidFill>
                <a:latin typeface="Century Gothic" panose="020B0502020202020204" pitchFamily="34" charset="0"/>
              </a:rPr>
              <a:t>Walk in their Shoes </a:t>
            </a:r>
            <a:br>
              <a:rPr lang="en-US" sz="3600" b="1" dirty="0">
                <a:solidFill>
                  <a:srgbClr val="20ABC8"/>
                </a:solidFill>
                <a:latin typeface="Century Gothic" panose="020B0502020202020204" pitchFamily="34" charset="0"/>
              </a:rPr>
            </a:br>
            <a:r>
              <a:rPr lang="en-US" sz="3600" b="1" dirty="0">
                <a:solidFill>
                  <a:srgbClr val="20ABC8"/>
                </a:solidFill>
                <a:latin typeface="Century Gothic" panose="020B0502020202020204" pitchFamily="34" charset="0"/>
              </a:rPr>
              <a:t>Being the other flowers  </a:t>
            </a:r>
            <a:r>
              <a:rPr lang="en-GB" sz="3600" b="1" dirty="0">
                <a:solidFill>
                  <a:srgbClr val="20ABC8"/>
                </a:solidFill>
                <a:latin typeface="Century Gothic" panose="020B0502020202020204" pitchFamily="34" charset="0"/>
              </a:rPr>
              <a:t>  </a:t>
            </a:r>
          </a:p>
        </p:txBody>
      </p:sp>
      <p:pic>
        <p:nvPicPr>
          <p:cNvPr id="21" name="Picture 20">
            <a:extLst>
              <a:ext uri="{FF2B5EF4-FFF2-40B4-BE49-F238E27FC236}">
                <a16:creationId xmlns:a16="http://schemas.microsoft.com/office/drawing/2014/main" id="{EB0A705F-5EEC-7BBF-70B3-208610497F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3434" y="5453686"/>
            <a:ext cx="1338506" cy="1266529"/>
          </a:xfrm>
          <a:prstGeom prst="rect">
            <a:avLst/>
          </a:prstGeom>
        </p:spPr>
      </p:pic>
      <p:sp>
        <p:nvSpPr>
          <p:cNvPr id="23" name="TextBox 22">
            <a:extLst>
              <a:ext uri="{FF2B5EF4-FFF2-40B4-BE49-F238E27FC236}">
                <a16:creationId xmlns:a16="http://schemas.microsoft.com/office/drawing/2014/main" id="{4292F752-D792-F43B-A3BE-1A1BD5C068F4}"/>
              </a:ext>
            </a:extLst>
          </p:cNvPr>
          <p:cNvSpPr txBox="1"/>
          <p:nvPr/>
        </p:nvSpPr>
        <p:spPr>
          <a:xfrm>
            <a:off x="476548" y="2168526"/>
            <a:ext cx="6892996" cy="3074944"/>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200" dirty="0">
                <a:solidFill>
                  <a:srgbClr val="555555"/>
                </a:solidFill>
                <a:latin typeface="Century Gothic" panose="020B0502020202020204" pitchFamily="34" charset="0"/>
              </a:rPr>
              <a:t>You were trying to help by suggesting Little Flower acted more like you, why was this? </a:t>
            </a:r>
          </a:p>
          <a:p>
            <a:pPr marL="342900" indent="-342900">
              <a:lnSpc>
                <a:spcPct val="150000"/>
              </a:lnSpc>
              <a:buFont typeface="Arial" panose="020B0604020202020204" pitchFamily="34" charset="0"/>
              <a:buChar char="•"/>
            </a:pPr>
            <a:r>
              <a:rPr lang="en-GB" sz="2200" dirty="0">
                <a:solidFill>
                  <a:srgbClr val="555555"/>
                </a:solidFill>
                <a:latin typeface="Century Gothic" panose="020B0502020202020204" pitchFamily="34" charset="0"/>
              </a:rPr>
              <a:t>How did you all feel when you saw Little Flower had bloomed?</a:t>
            </a:r>
          </a:p>
          <a:p>
            <a:pPr marL="342900" indent="-342900">
              <a:lnSpc>
                <a:spcPct val="150000"/>
              </a:lnSpc>
              <a:buFont typeface="Arial" panose="020B0604020202020204" pitchFamily="34" charset="0"/>
              <a:buChar char="•"/>
            </a:pPr>
            <a:r>
              <a:rPr lang="en-GB" sz="2200" dirty="0">
                <a:solidFill>
                  <a:srgbClr val="555555"/>
                </a:solidFill>
                <a:latin typeface="Century Gothic" panose="020B0502020202020204" pitchFamily="34" charset="0"/>
              </a:rPr>
              <a:t>How could you be more like Cass the next time a flower in the garden is not blooming?</a:t>
            </a:r>
          </a:p>
        </p:txBody>
      </p:sp>
      <p:pic>
        <p:nvPicPr>
          <p:cNvPr id="6" name="Picture 5">
            <a:extLst>
              <a:ext uri="{FF2B5EF4-FFF2-40B4-BE49-F238E27FC236}">
                <a16:creationId xmlns:a16="http://schemas.microsoft.com/office/drawing/2014/main" id="{EC8BA4A0-1260-89FB-29C8-DD2F393A7EB3}"/>
              </a:ext>
            </a:extLst>
          </p:cNvPr>
          <p:cNvPicPr>
            <a:picLocks noChangeAspect="1"/>
          </p:cNvPicPr>
          <p:nvPr/>
        </p:nvPicPr>
        <p:blipFill>
          <a:blip r:embed="rId5"/>
          <a:srcRect l="659" r="34841" b="-1"/>
          <a:stretch>
            <a:fillRect/>
          </a:stretch>
        </p:blipFill>
        <p:spPr>
          <a:xfrm>
            <a:off x="8163652" y="1700316"/>
            <a:ext cx="3739032" cy="3739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8">
            <a:extLst>
              <a:ext uri="{FF2B5EF4-FFF2-40B4-BE49-F238E27FC236}">
                <a16:creationId xmlns:a16="http://schemas.microsoft.com/office/drawing/2014/main" id="{860EB1D6-9759-3933-83A7-918CFE76E503}"/>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502722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AD399-ACD1-8AA5-3D33-4927E80353EA}"/>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8C21DEA8-5704-654E-DA04-B5DA27E46774}"/>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9D56F72D-6E3F-7727-12B3-4BC588C42CD6}"/>
              </a:ext>
            </a:extLst>
          </p:cNvPr>
          <p:cNvSpPr/>
          <p:nvPr/>
        </p:nvSpPr>
        <p:spPr>
          <a:xfrm>
            <a:off x="7874336"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78A1C00-982A-01B0-A7E7-09E41703BCFD}"/>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US" sz="3600" b="1" dirty="0">
                <a:solidFill>
                  <a:srgbClr val="20ABC8"/>
                </a:solidFill>
                <a:latin typeface="Century Gothic" panose="020B0502020202020204" pitchFamily="34" charset="0"/>
              </a:rPr>
              <a:t>What could Cass See?   </a:t>
            </a:r>
            <a:r>
              <a:rPr lang="en-GB" sz="3600" b="1" dirty="0">
                <a:solidFill>
                  <a:srgbClr val="20ABC8"/>
                </a:solidFill>
                <a:latin typeface="Century Gothic" panose="020B0502020202020204" pitchFamily="34" charset="0"/>
              </a:rPr>
              <a:t>  </a:t>
            </a:r>
          </a:p>
        </p:txBody>
      </p:sp>
      <p:pic>
        <p:nvPicPr>
          <p:cNvPr id="21" name="Picture 20">
            <a:extLst>
              <a:ext uri="{FF2B5EF4-FFF2-40B4-BE49-F238E27FC236}">
                <a16:creationId xmlns:a16="http://schemas.microsoft.com/office/drawing/2014/main" id="{925DD6B7-5066-5F21-874C-D5F5DF36DA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3434" y="5453686"/>
            <a:ext cx="1338506" cy="1266529"/>
          </a:xfrm>
          <a:prstGeom prst="rect">
            <a:avLst/>
          </a:prstGeom>
        </p:spPr>
      </p:pic>
      <p:sp>
        <p:nvSpPr>
          <p:cNvPr id="23" name="TextBox 22">
            <a:extLst>
              <a:ext uri="{FF2B5EF4-FFF2-40B4-BE49-F238E27FC236}">
                <a16:creationId xmlns:a16="http://schemas.microsoft.com/office/drawing/2014/main" id="{D9210974-5D1B-5261-E236-057A2E47D166}"/>
              </a:ext>
            </a:extLst>
          </p:cNvPr>
          <p:cNvSpPr txBox="1"/>
          <p:nvPr/>
        </p:nvSpPr>
        <p:spPr>
          <a:xfrm>
            <a:off x="476548" y="1971472"/>
            <a:ext cx="6892996" cy="3898888"/>
          </a:xfrm>
          <a:prstGeom prst="rect">
            <a:avLst/>
          </a:prstGeom>
          <a:noFill/>
        </p:spPr>
        <p:txBody>
          <a:bodyPr wrap="square">
            <a:spAutoFit/>
          </a:bodyPr>
          <a:lstStyle/>
          <a:p>
            <a:pPr>
              <a:lnSpc>
                <a:spcPct val="150000"/>
              </a:lnSpc>
            </a:pPr>
            <a:r>
              <a:rPr lang="en-GB" sz="2400" b="1" dirty="0">
                <a:solidFill>
                  <a:srgbClr val="20ABC8"/>
                </a:solidFill>
                <a:latin typeface="Century Gothic" panose="020B0502020202020204" pitchFamily="34" charset="0"/>
              </a:rPr>
              <a:t>What could she see?  </a:t>
            </a:r>
          </a:p>
          <a:p>
            <a:pPr>
              <a:lnSpc>
                <a:spcPct val="150000"/>
              </a:lnSpc>
            </a:pPr>
            <a:r>
              <a:rPr lang="en-GB" sz="2400" dirty="0">
                <a:solidFill>
                  <a:srgbClr val="555555"/>
                </a:solidFill>
                <a:latin typeface="Century Gothic" panose="020B0502020202020204" pitchFamily="34" charset="0"/>
              </a:rPr>
              <a:t>Drooped petals, small size, shaking, hiding from the heat. </a:t>
            </a:r>
          </a:p>
          <a:p>
            <a:pPr>
              <a:lnSpc>
                <a:spcPct val="150000"/>
              </a:lnSpc>
            </a:pPr>
            <a:endParaRPr lang="en-GB" sz="2400" dirty="0">
              <a:solidFill>
                <a:srgbClr val="555555"/>
              </a:solidFill>
              <a:latin typeface="Century Gothic" panose="020B0502020202020204" pitchFamily="34" charset="0"/>
            </a:endParaRPr>
          </a:p>
          <a:p>
            <a:pPr>
              <a:lnSpc>
                <a:spcPct val="150000"/>
              </a:lnSpc>
            </a:pPr>
            <a:r>
              <a:rPr lang="en-GB" sz="2400" b="1" dirty="0">
                <a:solidFill>
                  <a:srgbClr val="20ABC8"/>
                </a:solidFill>
                <a:latin typeface="Century Gothic" panose="020B0502020202020204" pitchFamily="34" charset="0"/>
              </a:rPr>
              <a:t>What was hidden?  </a:t>
            </a:r>
            <a:r>
              <a:rPr lang="en-GB" sz="2400" dirty="0">
                <a:solidFill>
                  <a:srgbClr val="555555"/>
                </a:solidFill>
                <a:latin typeface="Century Gothic" panose="020B0502020202020204" pitchFamily="34" charset="0"/>
              </a:rPr>
              <a:t>Burning heat on petals, wet soggy roots, the loud noise of the lorries.</a:t>
            </a:r>
          </a:p>
          <a:p>
            <a:pPr marL="342900" indent="-342900">
              <a:lnSpc>
                <a:spcPct val="150000"/>
              </a:lnSpc>
              <a:buFont typeface="Arial" panose="020B0604020202020204" pitchFamily="34" charset="0"/>
              <a:buChar char="•"/>
            </a:pPr>
            <a:endParaRPr lang="en-GB" sz="2400" b="1" dirty="0">
              <a:solidFill>
                <a:srgbClr val="20ABC8"/>
              </a:solidFill>
              <a:latin typeface="Century Gothic" panose="020B0502020202020204" pitchFamily="34" charset="0"/>
            </a:endParaRPr>
          </a:p>
        </p:txBody>
      </p:sp>
      <p:pic>
        <p:nvPicPr>
          <p:cNvPr id="7" name="Picture 6">
            <a:extLst>
              <a:ext uri="{FF2B5EF4-FFF2-40B4-BE49-F238E27FC236}">
                <a16:creationId xmlns:a16="http://schemas.microsoft.com/office/drawing/2014/main" id="{7D8F83BD-84A7-39A7-CD56-607530EC2965}"/>
              </a:ext>
            </a:extLst>
          </p:cNvPr>
          <p:cNvPicPr>
            <a:picLocks noChangeAspect="1"/>
          </p:cNvPicPr>
          <p:nvPr/>
        </p:nvPicPr>
        <p:blipFill>
          <a:blip r:embed="rId5"/>
          <a:stretch>
            <a:fillRect/>
          </a:stretch>
        </p:blipFill>
        <p:spPr>
          <a:xfrm>
            <a:off x="8416429" y="596866"/>
            <a:ext cx="3295774" cy="5661451"/>
          </a:xfrm>
          <a:prstGeom prst="rect">
            <a:avLst/>
          </a:prstGeom>
          <a:ln>
            <a:noFill/>
          </a:ln>
          <a:effectLst>
            <a:softEdge rad="112500"/>
          </a:effectLst>
        </p:spPr>
      </p:pic>
      <p:sp>
        <p:nvSpPr>
          <p:cNvPr id="6" name="TextBox 8">
            <a:extLst>
              <a:ext uri="{FF2B5EF4-FFF2-40B4-BE49-F238E27FC236}">
                <a16:creationId xmlns:a16="http://schemas.microsoft.com/office/drawing/2014/main" id="{0C4F1A30-5BB8-9202-900D-EE368A2B3535}"/>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943584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E4E85-55B8-CB31-46D0-355A300E04FC}"/>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B3828C96-31BA-3869-AFF7-27DC9740EDF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7161F27E-0C65-EFC1-2CB5-92547C06F114}"/>
              </a:ext>
            </a:extLst>
          </p:cNvPr>
          <p:cNvSpPr/>
          <p:nvPr/>
        </p:nvSpPr>
        <p:spPr>
          <a:xfrm>
            <a:off x="7874336"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8631DC57-340B-F0E9-00B8-DE2D6EBA1286}"/>
              </a:ext>
            </a:extLst>
          </p:cNvPr>
          <p:cNvSpPr txBox="1">
            <a:spLocks noGrp="1" noRot="1" noMove="1" noResize="1" noEditPoints="1" noAdjustHandles="1" noChangeArrowheads="1" noChangeShapeType="1"/>
          </p:cNvSpPr>
          <p:nvPr/>
        </p:nvSpPr>
        <p:spPr>
          <a:xfrm>
            <a:off x="623171" y="419450"/>
            <a:ext cx="6599750" cy="1200329"/>
          </a:xfrm>
          <a:prstGeom prst="rect">
            <a:avLst/>
          </a:prstGeom>
          <a:noFill/>
        </p:spPr>
        <p:txBody>
          <a:bodyPr wrap="square" rtlCol="0">
            <a:spAutoFit/>
          </a:bodyPr>
          <a:lstStyle/>
          <a:p>
            <a:r>
              <a:rPr lang="en-US" sz="3600" b="1" dirty="0">
                <a:solidFill>
                  <a:srgbClr val="20ABC8"/>
                </a:solidFill>
                <a:latin typeface="Century Gothic" panose="020B0502020202020204" pitchFamily="34" charset="0"/>
              </a:rPr>
              <a:t>What if Little Flower was a child?    </a:t>
            </a:r>
            <a:r>
              <a:rPr lang="en-GB" sz="3600" b="1" dirty="0">
                <a:solidFill>
                  <a:srgbClr val="20ABC8"/>
                </a:solidFill>
                <a:latin typeface="Century Gothic" panose="020B0502020202020204" pitchFamily="34" charset="0"/>
              </a:rPr>
              <a:t>  </a:t>
            </a:r>
          </a:p>
        </p:txBody>
      </p:sp>
      <p:pic>
        <p:nvPicPr>
          <p:cNvPr id="21" name="Picture 20">
            <a:extLst>
              <a:ext uri="{FF2B5EF4-FFF2-40B4-BE49-F238E27FC236}">
                <a16:creationId xmlns:a16="http://schemas.microsoft.com/office/drawing/2014/main" id="{0CE266B1-7C30-0B1A-1735-837919788C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3434" y="5453686"/>
            <a:ext cx="1338506" cy="1266529"/>
          </a:xfrm>
          <a:prstGeom prst="rect">
            <a:avLst/>
          </a:prstGeom>
        </p:spPr>
      </p:pic>
      <p:sp>
        <p:nvSpPr>
          <p:cNvPr id="23" name="TextBox 22">
            <a:extLst>
              <a:ext uri="{FF2B5EF4-FFF2-40B4-BE49-F238E27FC236}">
                <a16:creationId xmlns:a16="http://schemas.microsoft.com/office/drawing/2014/main" id="{BDA29E43-BF90-7940-94DB-99B114841776}"/>
              </a:ext>
            </a:extLst>
          </p:cNvPr>
          <p:cNvSpPr txBox="1"/>
          <p:nvPr/>
        </p:nvSpPr>
        <p:spPr>
          <a:xfrm>
            <a:off x="476548" y="2033553"/>
            <a:ext cx="6892996" cy="3344890"/>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400" b="1" dirty="0">
                <a:solidFill>
                  <a:schemeClr val="tx1">
                    <a:lumMod val="65000"/>
                    <a:lumOff val="35000"/>
                  </a:schemeClr>
                </a:solidFill>
                <a:latin typeface="Century Gothic" panose="020B0502020202020204" pitchFamily="34" charset="0"/>
              </a:rPr>
              <a:t>What would you see? </a:t>
            </a:r>
          </a:p>
          <a:p>
            <a:pPr>
              <a:lnSpc>
                <a:spcPct val="150000"/>
              </a:lnSpc>
            </a:pPr>
            <a:endParaRPr lang="en-GB" sz="2400" dirty="0">
              <a:solidFill>
                <a:schemeClr val="tx1">
                  <a:lumMod val="65000"/>
                  <a:lumOff val="35000"/>
                </a:schemeClr>
              </a:solidFill>
              <a:latin typeface="Century Gothic" panose="020B0502020202020204" pitchFamily="34" charset="0"/>
            </a:endParaRPr>
          </a:p>
          <a:p>
            <a:pPr marL="342900" indent="-342900">
              <a:lnSpc>
                <a:spcPct val="150000"/>
              </a:lnSpc>
              <a:buFont typeface="Arial" panose="020B0604020202020204" pitchFamily="34" charset="0"/>
              <a:buChar char="•"/>
            </a:pPr>
            <a:endParaRPr lang="en-GB" sz="2400" dirty="0">
              <a:solidFill>
                <a:schemeClr val="tx1">
                  <a:lumMod val="65000"/>
                  <a:lumOff val="35000"/>
                </a:schemeClr>
              </a:solidFill>
              <a:latin typeface="Century Gothic" panose="020B0502020202020204" pitchFamily="34" charset="0"/>
            </a:endParaRPr>
          </a:p>
          <a:p>
            <a:pPr marL="342900" indent="-342900">
              <a:lnSpc>
                <a:spcPct val="150000"/>
              </a:lnSpc>
              <a:buFont typeface="Arial" panose="020B0604020202020204" pitchFamily="34" charset="0"/>
              <a:buChar char="•"/>
            </a:pPr>
            <a:r>
              <a:rPr lang="en-GB" sz="2400" b="1" dirty="0">
                <a:solidFill>
                  <a:schemeClr val="tx1">
                    <a:lumMod val="65000"/>
                    <a:lumOff val="35000"/>
                  </a:schemeClr>
                </a:solidFill>
                <a:latin typeface="Century Gothic" panose="020B0502020202020204" pitchFamily="34" charset="0"/>
              </a:rPr>
              <a:t>What could be hidden? </a:t>
            </a:r>
          </a:p>
          <a:p>
            <a:pPr marL="342900" indent="-342900">
              <a:lnSpc>
                <a:spcPct val="150000"/>
              </a:lnSpc>
              <a:buFont typeface="Arial" panose="020B0604020202020204" pitchFamily="34" charset="0"/>
              <a:buChar char="•"/>
            </a:pPr>
            <a:endParaRPr lang="en-GB" sz="2400" b="1" dirty="0">
              <a:solidFill>
                <a:srgbClr val="20ABC8"/>
              </a:solidFill>
              <a:latin typeface="Century Gothic" panose="020B0502020202020204" pitchFamily="34" charset="0"/>
            </a:endParaRPr>
          </a:p>
          <a:p>
            <a:pPr marL="342900" indent="-342900">
              <a:lnSpc>
                <a:spcPct val="150000"/>
              </a:lnSpc>
              <a:buFont typeface="Arial" panose="020B0604020202020204" pitchFamily="34" charset="0"/>
              <a:buChar char="•"/>
            </a:pPr>
            <a:endParaRPr lang="en-GB" sz="2400" b="1" dirty="0">
              <a:solidFill>
                <a:srgbClr val="20ABC8"/>
              </a:solidFill>
              <a:latin typeface="Century Gothic" panose="020B0502020202020204" pitchFamily="34" charset="0"/>
            </a:endParaRPr>
          </a:p>
        </p:txBody>
      </p:sp>
      <p:pic>
        <p:nvPicPr>
          <p:cNvPr id="6" name="Content Placeholder 4">
            <a:extLst>
              <a:ext uri="{FF2B5EF4-FFF2-40B4-BE49-F238E27FC236}">
                <a16:creationId xmlns:a16="http://schemas.microsoft.com/office/drawing/2014/main" id="{EB526E0C-9694-8A0F-BCE9-9D68B7BC27A0}"/>
              </a:ext>
            </a:extLst>
          </p:cNvPr>
          <p:cNvPicPr>
            <a:picLocks noChangeAspect="1"/>
          </p:cNvPicPr>
          <p:nvPr/>
        </p:nvPicPr>
        <p:blipFill>
          <a:blip r:embed="rId5"/>
          <a:srcRect l="2337" r="16354" b="-1"/>
          <a:stretch>
            <a:fillRect/>
          </a:stretch>
        </p:blipFill>
        <p:spPr>
          <a:xfrm>
            <a:off x="8211172" y="1486844"/>
            <a:ext cx="3643991" cy="364399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8">
            <a:extLst>
              <a:ext uri="{FF2B5EF4-FFF2-40B4-BE49-F238E27FC236}">
                <a16:creationId xmlns:a16="http://schemas.microsoft.com/office/drawing/2014/main" id="{9BA3F9B9-564B-FD53-6001-8E17E02DFDC4}"/>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579969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06482-9A2F-6827-A7EE-D3D5DB8F7BBE}"/>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70D4A93D-4864-9D15-0E61-F6C79D34199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E72E7B11-F1CF-31BC-75A6-CABF3EA06B64}"/>
              </a:ext>
            </a:extLst>
          </p:cNvPr>
          <p:cNvSpPr txBox="1"/>
          <p:nvPr/>
        </p:nvSpPr>
        <p:spPr>
          <a:xfrm>
            <a:off x="781926" y="1859340"/>
            <a:ext cx="8075961" cy="1569660"/>
          </a:xfrm>
          <a:prstGeom prst="rect">
            <a:avLst/>
          </a:prstGeom>
          <a:noFill/>
        </p:spPr>
        <p:txBody>
          <a:bodyPr wrap="square" rtlCol="0">
            <a:spAutoFit/>
          </a:bodyPr>
          <a:lstStyle/>
          <a:p>
            <a:pPr marL="342900" indent="-342900">
              <a:buFont typeface="Arial" panose="020B0604020202020204" pitchFamily="34" charset="0"/>
              <a:buChar char="•"/>
            </a:pPr>
            <a:r>
              <a:rPr lang="en-GB" sz="2400" b="1" dirty="0">
                <a:solidFill>
                  <a:srgbClr val="555555"/>
                </a:solidFill>
                <a:latin typeface="Century Gothic" panose="020B0502020202020204" pitchFamily="34" charset="0"/>
              </a:rPr>
              <a:t>What could today's session teach me?</a:t>
            </a:r>
          </a:p>
          <a:p>
            <a:pPr marL="342900" indent="-342900">
              <a:buFont typeface="Arial" panose="020B0604020202020204" pitchFamily="34" charset="0"/>
              <a:buChar char="•"/>
            </a:pPr>
            <a:endParaRPr lang="en-GB" sz="2400" b="1" dirty="0">
              <a:solidFill>
                <a:srgbClr val="555555"/>
              </a:solidFill>
              <a:latin typeface="Century Gothic" panose="020B0502020202020204" pitchFamily="34" charset="0"/>
            </a:endParaRPr>
          </a:p>
          <a:p>
            <a:pPr marL="342900" indent="-342900">
              <a:buFont typeface="Arial" panose="020B0604020202020204" pitchFamily="34" charset="0"/>
              <a:buChar char="•"/>
            </a:pPr>
            <a:r>
              <a:rPr lang="en-GB" sz="2400" b="1" dirty="0">
                <a:solidFill>
                  <a:srgbClr val="555555"/>
                </a:solidFill>
                <a:latin typeface="Century Gothic" panose="020B0502020202020204" pitchFamily="34" charset="0"/>
              </a:rPr>
              <a:t> </a:t>
            </a:r>
          </a:p>
          <a:p>
            <a:pPr marL="342900" indent="-342900">
              <a:buFont typeface="Arial" panose="020B0604020202020204" pitchFamily="34" charset="0"/>
              <a:buChar char="•"/>
            </a:pPr>
            <a:r>
              <a:rPr lang="en-GB" sz="2400" b="1" dirty="0">
                <a:solidFill>
                  <a:srgbClr val="555555"/>
                </a:solidFill>
                <a:latin typeface="Century Gothic" panose="020B0502020202020204" pitchFamily="34" charset="0"/>
              </a:rPr>
              <a:t>How could that help me and others?</a:t>
            </a:r>
          </a:p>
        </p:txBody>
      </p:sp>
      <p:sp>
        <p:nvSpPr>
          <p:cNvPr id="13" name="TextBox 12">
            <a:extLst>
              <a:ext uri="{FF2B5EF4-FFF2-40B4-BE49-F238E27FC236}">
                <a16:creationId xmlns:a16="http://schemas.microsoft.com/office/drawing/2014/main" id="{8C055EC7-C8EA-1A36-3EB8-60F04EBB4521}"/>
              </a:ext>
            </a:extLst>
          </p:cNvPr>
          <p:cNvSpPr txBox="1">
            <a:spLocks noGrp="1" noRot="1" noMove="1" noResize="1" noEditPoints="1" noAdjustHandles="1" noChangeArrowheads="1" noChangeShapeType="1"/>
          </p:cNvSpPr>
          <p:nvPr/>
        </p:nvSpPr>
        <p:spPr>
          <a:xfrm>
            <a:off x="2090875" y="6354717"/>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3" name="TextBox 2">
            <a:extLst>
              <a:ext uri="{FF2B5EF4-FFF2-40B4-BE49-F238E27FC236}">
                <a16:creationId xmlns:a16="http://schemas.microsoft.com/office/drawing/2014/main" id="{3584AD07-44E5-A47B-C977-5BDADE6B0C44}"/>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dirty="0">
                <a:solidFill>
                  <a:srgbClr val="4A2583"/>
                </a:solidFill>
                <a:latin typeface="Century Gothic" panose="020B0502020202020204" pitchFamily="34" charset="0"/>
              </a:rPr>
              <a:t>We Reflect </a:t>
            </a:r>
            <a:r>
              <a:rPr lang="en-GB" dirty="0"/>
              <a:t> </a:t>
            </a:r>
          </a:p>
        </p:txBody>
      </p:sp>
      <p:pic>
        <p:nvPicPr>
          <p:cNvPr id="4" name="Picture 3">
            <a:extLst>
              <a:ext uri="{FF2B5EF4-FFF2-40B4-BE49-F238E27FC236}">
                <a16:creationId xmlns:a16="http://schemas.microsoft.com/office/drawing/2014/main" id="{5985BD9F-8E9A-FCE1-B7AE-CA8957DFC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4353" y="5320739"/>
            <a:ext cx="1338506" cy="1266529"/>
          </a:xfrm>
          <a:prstGeom prst="rect">
            <a:avLst/>
          </a:prstGeom>
        </p:spPr>
      </p:pic>
      <p:sp>
        <p:nvSpPr>
          <p:cNvPr id="6" name="TextBox 8">
            <a:extLst>
              <a:ext uri="{FF2B5EF4-FFF2-40B4-BE49-F238E27FC236}">
                <a16:creationId xmlns:a16="http://schemas.microsoft.com/office/drawing/2014/main" id="{9A498B8D-2EF8-FF35-C0DA-12E7658FF151}"/>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023769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D9053-45A8-F503-10E0-89AD2C56C29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6353CBF-E83B-CAEF-7156-0F1EEDCB1B5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5FF8F095-7507-8CF7-CE45-E578F74650D5}"/>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EF60829F-90C3-1DBB-E19A-ED62839471A2}"/>
              </a:ext>
            </a:extLst>
          </p:cNvPr>
          <p:cNvSpPr/>
          <p:nvPr/>
        </p:nvSpPr>
        <p:spPr>
          <a:xfrm>
            <a:off x="0" y="0"/>
            <a:ext cx="12192000" cy="6858000"/>
          </a:xfrm>
          <a:prstGeom prst="rect">
            <a:avLst/>
          </a:prstGeom>
          <a:solidFill>
            <a:srgbClr val="20ABC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20ABC8"/>
              </a:solidFill>
            </a:endParaRPr>
          </a:p>
        </p:txBody>
      </p:sp>
      <p:sp>
        <p:nvSpPr>
          <p:cNvPr id="3" name="TextBox 2">
            <a:extLst>
              <a:ext uri="{FF2B5EF4-FFF2-40B4-BE49-F238E27FC236}">
                <a16:creationId xmlns:a16="http://schemas.microsoft.com/office/drawing/2014/main" id="{2BBA1344-8442-BEFB-6237-0A5001E57CC1}"/>
              </a:ext>
            </a:extLst>
          </p:cNvPr>
          <p:cNvSpPr txBox="1">
            <a:spLocks/>
          </p:cNvSpPr>
          <p:nvPr/>
        </p:nvSpPr>
        <p:spPr>
          <a:xfrm>
            <a:off x="7411655" y="1616087"/>
            <a:ext cx="4400241" cy="3416320"/>
          </a:xfrm>
          <a:prstGeom prst="rect">
            <a:avLst/>
          </a:prstGeom>
          <a:noFill/>
        </p:spPr>
        <p:txBody>
          <a:bodyPr wrap="square" rtlCol="0">
            <a:spAutoFit/>
          </a:bodyPr>
          <a:lstStyle/>
          <a:p>
            <a:r>
              <a:rPr lang="en-GB" sz="5400" b="1" dirty="0">
                <a:solidFill>
                  <a:schemeClr val="bg1"/>
                </a:solidFill>
                <a:latin typeface="Century Gothic" panose="020B0502020202020204" pitchFamily="34" charset="0"/>
              </a:rPr>
              <a:t>Becoming Wise for </a:t>
            </a:r>
          </a:p>
          <a:p>
            <a:r>
              <a:rPr lang="en-GB" sz="5400" b="1" dirty="0">
                <a:solidFill>
                  <a:schemeClr val="bg1"/>
                </a:solidFill>
                <a:latin typeface="Century Gothic" panose="020B0502020202020204" pitchFamily="34" charset="0"/>
              </a:rPr>
              <a:t>my Size</a:t>
            </a:r>
          </a:p>
          <a:p>
            <a:r>
              <a:rPr lang="en-GB" sz="5400" b="1" dirty="0">
                <a:solidFill>
                  <a:schemeClr val="bg1"/>
                </a:solidFill>
                <a:latin typeface="Century Gothic" panose="020B0502020202020204" pitchFamily="34" charset="0"/>
              </a:rPr>
              <a:t>Nominations</a:t>
            </a:r>
          </a:p>
        </p:txBody>
      </p:sp>
      <p:pic>
        <p:nvPicPr>
          <p:cNvPr id="9" name="Picture 8">
            <a:extLst>
              <a:ext uri="{FF2B5EF4-FFF2-40B4-BE49-F238E27FC236}">
                <a16:creationId xmlns:a16="http://schemas.microsoft.com/office/drawing/2014/main" id="{0C67E81B-DBC0-3B8F-457E-5F7464CF60C1}"/>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16200000">
            <a:off x="-227718" y="38076"/>
            <a:ext cx="1909154" cy="2074853"/>
          </a:xfrm>
          <a:prstGeom prst="rect">
            <a:avLst/>
          </a:prstGeom>
        </p:spPr>
      </p:pic>
      <p:pic>
        <p:nvPicPr>
          <p:cNvPr id="4" name="Picture 3">
            <a:extLst>
              <a:ext uri="{FF2B5EF4-FFF2-40B4-BE49-F238E27FC236}">
                <a16:creationId xmlns:a16="http://schemas.microsoft.com/office/drawing/2014/main" id="{CE060D09-0CB5-795B-190D-F400B5447DA6}"/>
              </a:ext>
            </a:extLst>
          </p:cNvPr>
          <p:cNvPicPr>
            <a:picLocks noChangeAspect="1"/>
          </p:cNvPicPr>
          <p:nvPr/>
        </p:nvPicPr>
        <p:blipFill>
          <a:blip r:embed="rId5"/>
          <a:stretch>
            <a:fillRect/>
          </a:stretch>
        </p:blipFill>
        <p:spPr>
          <a:xfrm>
            <a:off x="2074854" y="120925"/>
            <a:ext cx="5069713" cy="6558347"/>
          </a:xfrm>
          <a:prstGeom prst="rect">
            <a:avLst/>
          </a:prstGeom>
        </p:spPr>
      </p:pic>
      <p:sp>
        <p:nvSpPr>
          <p:cNvPr id="7" name="TextBox 8">
            <a:extLst>
              <a:ext uri="{FF2B5EF4-FFF2-40B4-BE49-F238E27FC236}">
                <a16:creationId xmlns:a16="http://schemas.microsoft.com/office/drawing/2014/main" id="{C569939E-9734-2FD7-2368-6EF6A800133F}"/>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933319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9ACD6-A99F-94B2-71BA-6746F9A23029}"/>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DF9885E5-4E78-F5CA-EC4F-C9C92B0C3AB2}"/>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25F560DE-728A-2C87-F921-4BBDA2AF5BA5}"/>
              </a:ext>
            </a:extLst>
          </p:cNvPr>
          <p:cNvSpPr txBox="1"/>
          <p:nvPr/>
        </p:nvSpPr>
        <p:spPr>
          <a:xfrm>
            <a:off x="530719" y="1239495"/>
            <a:ext cx="10065564" cy="4524315"/>
          </a:xfrm>
          <a:prstGeom prst="rect">
            <a:avLst/>
          </a:prstGeom>
          <a:noFill/>
        </p:spPr>
        <p:txBody>
          <a:bodyPr wrap="square" rtlCol="0">
            <a:spAutoFit/>
          </a:bodyPr>
          <a:lstStyle/>
          <a:p>
            <a:pPr marL="342900" lvl="0" indent="-342900">
              <a:lnSpc>
                <a:spcPct val="150000"/>
              </a:lnSpc>
              <a:buFont typeface="Arial" panose="020B0604020202020204" pitchFamily="34" charset="0"/>
              <a:buChar char="•"/>
            </a:pPr>
            <a:r>
              <a:rPr lang="en-GB" sz="2200" dirty="0">
                <a:solidFill>
                  <a:srgbClr val="555555"/>
                </a:solidFill>
                <a:latin typeface="Century Gothic" panose="020B0502020202020204" pitchFamily="34" charset="0"/>
              </a:rPr>
              <a:t>Cass was a Sparkler (cheered her on) for Little Flower. Who are your Sparklers? Activity sheet.</a:t>
            </a:r>
          </a:p>
          <a:p>
            <a:pPr marL="342900" lvl="0" indent="-342900">
              <a:lnSpc>
                <a:spcPct val="150000"/>
              </a:lnSpc>
              <a:buFont typeface="Arial" panose="020B0604020202020204" pitchFamily="34" charset="0"/>
              <a:buChar char="•"/>
            </a:pPr>
            <a:endParaRPr lang="en-GB" sz="2200" dirty="0">
              <a:solidFill>
                <a:srgbClr val="555555"/>
              </a:solidFill>
              <a:latin typeface="Century Gothic" panose="020B0502020202020204" pitchFamily="34" charset="0"/>
            </a:endParaRPr>
          </a:p>
          <a:p>
            <a:pPr marL="342900" lvl="0" indent="-342900">
              <a:lnSpc>
                <a:spcPct val="150000"/>
              </a:lnSpc>
              <a:buFont typeface="Arial" panose="020B0604020202020204" pitchFamily="34" charset="0"/>
              <a:buChar char="•"/>
            </a:pPr>
            <a:r>
              <a:rPr lang="en-GB" sz="2200" dirty="0">
                <a:solidFill>
                  <a:srgbClr val="555555"/>
                </a:solidFill>
                <a:latin typeface="Century Gothic" panose="020B0502020202020204" pitchFamily="34" charset="0"/>
              </a:rPr>
              <a:t>Draw or write about a time something felt </a:t>
            </a:r>
            <a:r>
              <a:rPr lang="en-GB" sz="2200">
                <a:solidFill>
                  <a:srgbClr val="555555"/>
                </a:solidFill>
                <a:latin typeface="Century Gothic" panose="020B0502020202020204" pitchFamily="34" charset="0"/>
              </a:rPr>
              <a:t>hard to </a:t>
            </a:r>
            <a:r>
              <a:rPr lang="en-GB" sz="2200" dirty="0">
                <a:solidFill>
                  <a:srgbClr val="555555"/>
                </a:solidFill>
                <a:latin typeface="Century Gothic" panose="020B0502020202020204" pitchFamily="34" charset="0"/>
              </a:rPr>
              <a:t>do by yourself. How did you feel?  What or who helped?</a:t>
            </a:r>
          </a:p>
          <a:p>
            <a:pPr marL="342900" lvl="0" indent="-342900">
              <a:lnSpc>
                <a:spcPct val="150000"/>
              </a:lnSpc>
              <a:buFont typeface="Arial" panose="020B0604020202020204" pitchFamily="34" charset="0"/>
              <a:buChar char="•"/>
            </a:pPr>
            <a:endParaRPr lang="en-GB" sz="2200" dirty="0">
              <a:solidFill>
                <a:srgbClr val="555555"/>
              </a:solidFill>
              <a:latin typeface="Century Gothic" panose="020B0502020202020204" pitchFamily="34" charset="0"/>
            </a:endParaRPr>
          </a:p>
          <a:p>
            <a:pPr marL="342900" lvl="0" indent="-342900">
              <a:lnSpc>
                <a:spcPct val="150000"/>
              </a:lnSpc>
              <a:buFont typeface="Arial" panose="020B0604020202020204" pitchFamily="34" charset="0"/>
              <a:buChar char="•"/>
            </a:pPr>
            <a:r>
              <a:rPr lang="en-GB" sz="2200" dirty="0">
                <a:solidFill>
                  <a:srgbClr val="555555"/>
                </a:solidFill>
                <a:latin typeface="Century Gothic" panose="020B0502020202020204" pitchFamily="34" charset="0"/>
              </a:rPr>
              <a:t>Pretending to be Cass, write a short diary entry about how watching Little Flower helped you understand hidden differences.</a:t>
            </a:r>
          </a:p>
          <a:p>
            <a:endParaRPr lang="en-GB" sz="2400" b="1" dirty="0">
              <a:solidFill>
                <a:srgbClr val="555555"/>
              </a:solidFill>
              <a:latin typeface="Century Gothic" panose="020B0502020202020204" pitchFamily="34" charset="0"/>
            </a:endParaRPr>
          </a:p>
        </p:txBody>
      </p:sp>
      <p:sp>
        <p:nvSpPr>
          <p:cNvPr id="13" name="TextBox 12">
            <a:extLst>
              <a:ext uri="{FF2B5EF4-FFF2-40B4-BE49-F238E27FC236}">
                <a16:creationId xmlns:a16="http://schemas.microsoft.com/office/drawing/2014/main" id="{A5082826-59CA-C5F2-B72A-8B24CB31CF91}"/>
              </a:ext>
            </a:extLst>
          </p:cNvPr>
          <p:cNvSpPr txBox="1">
            <a:spLocks noGrp="1" noRot="1" noMove="1" noResize="1" noEditPoints="1" noAdjustHandles="1" noChangeArrowheads="1" noChangeShapeType="1"/>
          </p:cNvSpPr>
          <p:nvPr/>
        </p:nvSpPr>
        <p:spPr>
          <a:xfrm>
            <a:off x="2090875" y="6354717"/>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3" name="TextBox 2">
            <a:extLst>
              <a:ext uri="{FF2B5EF4-FFF2-40B4-BE49-F238E27FC236}">
                <a16:creationId xmlns:a16="http://schemas.microsoft.com/office/drawing/2014/main" id="{4608DD1B-0AA6-EFCF-5B99-5FE4AC324F66}"/>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dirty="0">
                <a:solidFill>
                  <a:srgbClr val="4A2583"/>
                </a:solidFill>
                <a:latin typeface="Century Gothic" panose="020B0502020202020204" pitchFamily="34" charset="0"/>
              </a:rPr>
              <a:t>Extension Ideas </a:t>
            </a:r>
            <a:r>
              <a:rPr lang="en-GB" dirty="0"/>
              <a:t> </a:t>
            </a:r>
          </a:p>
        </p:txBody>
      </p:sp>
      <p:pic>
        <p:nvPicPr>
          <p:cNvPr id="4" name="Picture 3">
            <a:extLst>
              <a:ext uri="{FF2B5EF4-FFF2-40B4-BE49-F238E27FC236}">
                <a16:creationId xmlns:a16="http://schemas.microsoft.com/office/drawing/2014/main" id="{E4657E3B-16DC-23BC-6F04-C4DFE88FB4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93416" y="5304259"/>
            <a:ext cx="1338506" cy="1266529"/>
          </a:xfrm>
          <a:prstGeom prst="rect">
            <a:avLst/>
          </a:prstGeom>
        </p:spPr>
      </p:pic>
      <p:sp>
        <p:nvSpPr>
          <p:cNvPr id="6" name="TextBox 8">
            <a:extLst>
              <a:ext uri="{FF2B5EF4-FFF2-40B4-BE49-F238E27FC236}">
                <a16:creationId xmlns:a16="http://schemas.microsoft.com/office/drawing/2014/main" id="{D804264E-5FE1-742C-0B68-9D0105C706D2}"/>
              </a:ext>
            </a:extLst>
          </p:cNvPr>
          <p:cNvSpPr txBox="1"/>
          <p:nvPr/>
        </p:nvSpPr>
        <p:spPr>
          <a:xfrm>
            <a:off x="10444682" y="6479546"/>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2417474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EE635-3492-836A-43E7-FA6568F71EF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119A693-524E-A53D-9ADF-E5801218127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E5FA29F1-D817-38F6-DAB8-B61156191991}"/>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884CB8FA-04E4-268F-6B83-7F5E02DB6C73}"/>
              </a:ext>
            </a:extLst>
          </p:cNvPr>
          <p:cNvSpPr/>
          <p:nvPr/>
        </p:nvSpPr>
        <p:spPr>
          <a:xfrm>
            <a:off x="0" y="0"/>
            <a:ext cx="12192000" cy="6858000"/>
          </a:xfrm>
          <a:prstGeom prst="rect">
            <a:avLst/>
          </a:prstGeom>
          <a:solidFill>
            <a:srgbClr val="20ABC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20ABC8"/>
              </a:solidFill>
            </a:endParaRPr>
          </a:p>
        </p:txBody>
      </p:sp>
      <p:sp>
        <p:nvSpPr>
          <p:cNvPr id="3" name="TextBox 2">
            <a:extLst>
              <a:ext uri="{FF2B5EF4-FFF2-40B4-BE49-F238E27FC236}">
                <a16:creationId xmlns:a16="http://schemas.microsoft.com/office/drawing/2014/main" id="{50C45F8F-E312-36C2-691A-1F5CC11774CE}"/>
              </a:ext>
            </a:extLst>
          </p:cNvPr>
          <p:cNvSpPr txBox="1">
            <a:spLocks/>
          </p:cNvSpPr>
          <p:nvPr/>
        </p:nvSpPr>
        <p:spPr>
          <a:xfrm>
            <a:off x="7411655" y="1616087"/>
            <a:ext cx="5255564" cy="3139321"/>
          </a:xfrm>
          <a:prstGeom prst="rect">
            <a:avLst/>
          </a:prstGeom>
          <a:noFill/>
        </p:spPr>
        <p:txBody>
          <a:bodyPr wrap="square" rtlCol="0">
            <a:spAutoFit/>
          </a:bodyPr>
          <a:lstStyle/>
          <a:p>
            <a:r>
              <a:rPr lang="en-GB" sz="6600" b="1" dirty="0">
                <a:solidFill>
                  <a:schemeClr val="bg1"/>
                </a:solidFill>
                <a:latin typeface="Century Gothic" panose="020B0502020202020204" pitchFamily="34" charset="0"/>
              </a:rPr>
              <a:t>Becoming Wise for </a:t>
            </a:r>
          </a:p>
          <a:p>
            <a:r>
              <a:rPr lang="en-GB" sz="6600" b="1" dirty="0">
                <a:solidFill>
                  <a:schemeClr val="bg1"/>
                </a:solidFill>
                <a:latin typeface="Century Gothic" panose="020B0502020202020204" pitchFamily="34" charset="0"/>
              </a:rPr>
              <a:t>my Size</a:t>
            </a:r>
          </a:p>
        </p:txBody>
      </p:sp>
      <p:pic>
        <p:nvPicPr>
          <p:cNvPr id="9" name="Picture 8">
            <a:extLst>
              <a:ext uri="{FF2B5EF4-FFF2-40B4-BE49-F238E27FC236}">
                <a16:creationId xmlns:a16="http://schemas.microsoft.com/office/drawing/2014/main" id="{43D5EB9C-0CBD-06EA-5B1E-442A5548DE29}"/>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16200000">
            <a:off x="-227718" y="38076"/>
            <a:ext cx="1909154" cy="2074853"/>
          </a:xfrm>
          <a:prstGeom prst="rect">
            <a:avLst/>
          </a:prstGeom>
        </p:spPr>
      </p:pic>
      <p:pic>
        <p:nvPicPr>
          <p:cNvPr id="4" name="Picture 3">
            <a:extLst>
              <a:ext uri="{FF2B5EF4-FFF2-40B4-BE49-F238E27FC236}">
                <a16:creationId xmlns:a16="http://schemas.microsoft.com/office/drawing/2014/main" id="{CE060D09-0CB5-795B-190D-F400B5447DA6}"/>
              </a:ext>
            </a:extLst>
          </p:cNvPr>
          <p:cNvPicPr>
            <a:picLocks noChangeAspect="1"/>
          </p:cNvPicPr>
          <p:nvPr/>
        </p:nvPicPr>
        <p:blipFill>
          <a:blip r:embed="rId5"/>
          <a:stretch>
            <a:fillRect/>
          </a:stretch>
        </p:blipFill>
        <p:spPr>
          <a:xfrm>
            <a:off x="2053114" y="120925"/>
            <a:ext cx="5069713" cy="6558347"/>
          </a:xfrm>
          <a:prstGeom prst="rect">
            <a:avLst/>
          </a:prstGeom>
        </p:spPr>
      </p:pic>
      <p:sp>
        <p:nvSpPr>
          <p:cNvPr id="7" name="TextBox 8">
            <a:extLst>
              <a:ext uri="{FF2B5EF4-FFF2-40B4-BE49-F238E27FC236}">
                <a16:creationId xmlns:a16="http://schemas.microsoft.com/office/drawing/2014/main" id="{7739F919-AB3F-0845-4625-660A67E5B867}"/>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298062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6FCE7-AFD6-065C-BE45-FE54A794F35C}"/>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CF5A2501-990A-FEDC-3D56-F90B447824C2}"/>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5162B801-69F6-8810-3BEC-2A1FE0B66A48}"/>
              </a:ext>
            </a:extLst>
          </p:cNvPr>
          <p:cNvSpPr txBox="1">
            <a:spLocks noGrp="1" noRot="1" noMove="1" noResize="1" noEditPoints="1" noAdjustHandles="1" noChangeArrowheads="1" noChangeShapeType="1"/>
          </p:cNvSpPr>
          <p:nvPr/>
        </p:nvSpPr>
        <p:spPr>
          <a:xfrm>
            <a:off x="560862" y="1395077"/>
            <a:ext cx="6662059" cy="2790892"/>
          </a:xfrm>
          <a:prstGeom prst="rect">
            <a:avLst/>
          </a:prstGeom>
          <a:noFill/>
        </p:spPr>
        <p:txBody>
          <a:bodyPr wrap="square" rtlCol="0">
            <a:spAutoFit/>
          </a:bodyPr>
          <a:lstStyle/>
          <a:p>
            <a:pPr>
              <a:lnSpc>
                <a:spcPct val="150000"/>
              </a:lnSpc>
            </a:pPr>
            <a:endParaRPr lang="en-GB" sz="2400" b="1" dirty="0">
              <a:solidFill>
                <a:srgbClr val="555555"/>
              </a:solidFill>
              <a:latin typeface="Century Gothic" panose="020B0502020202020204" pitchFamily="34" charset="0"/>
            </a:endParaRPr>
          </a:p>
          <a:p>
            <a:pPr>
              <a:lnSpc>
                <a:spcPct val="150000"/>
              </a:lnSpc>
            </a:pPr>
            <a:r>
              <a:rPr lang="en-GB" sz="2400" dirty="0">
                <a:solidFill>
                  <a:schemeClr val="tx2">
                    <a:lumMod val="90000"/>
                    <a:lumOff val="10000"/>
                  </a:schemeClr>
                </a:solidFill>
                <a:latin typeface="Century Gothic" panose="020B0502020202020204" pitchFamily="34" charset="0"/>
              </a:rPr>
              <a:t>Believing in yourself and developing “push-me-forward” beliefs that help you take on tasks of any size, face challenges and overcome obstacles.</a:t>
            </a:r>
          </a:p>
        </p:txBody>
      </p:sp>
      <p:sp>
        <p:nvSpPr>
          <p:cNvPr id="2" name="Rectangle 1">
            <a:extLst>
              <a:ext uri="{FF2B5EF4-FFF2-40B4-BE49-F238E27FC236}">
                <a16:creationId xmlns:a16="http://schemas.microsoft.com/office/drawing/2014/main" id="{FFB20A22-8CC1-DFD4-D508-A6C28CE194EC}"/>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1E2B3582-D86B-01E1-715D-E714A83C9F4C}"/>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dirty="0">
                <a:solidFill>
                  <a:srgbClr val="4A2583"/>
                </a:solidFill>
                <a:latin typeface="Century Gothic" panose="020B0502020202020204" pitchFamily="34" charset="0"/>
              </a:rPr>
              <a:t>Self-Confidence </a:t>
            </a:r>
            <a:r>
              <a:rPr lang="en-GB" dirty="0"/>
              <a:t> </a:t>
            </a:r>
          </a:p>
        </p:txBody>
      </p:sp>
      <p:sp>
        <p:nvSpPr>
          <p:cNvPr id="6" name="TextBox 5">
            <a:extLst>
              <a:ext uri="{FF2B5EF4-FFF2-40B4-BE49-F238E27FC236}">
                <a16:creationId xmlns:a16="http://schemas.microsoft.com/office/drawing/2014/main" id="{81D211AF-C505-4062-2EB2-CB058A2E57D6}"/>
              </a:ext>
            </a:extLst>
          </p:cNvPr>
          <p:cNvSpPr txBox="1"/>
          <p:nvPr/>
        </p:nvSpPr>
        <p:spPr>
          <a:xfrm>
            <a:off x="8229600" y="1620078"/>
            <a:ext cx="3768132" cy="2800767"/>
          </a:xfrm>
          <a:prstGeom prst="rect">
            <a:avLst/>
          </a:prstGeom>
          <a:noFill/>
        </p:spPr>
        <p:txBody>
          <a:bodyPr wrap="square" rtlCol="0">
            <a:spAutoFit/>
          </a:bodyPr>
          <a:lstStyle/>
          <a:p>
            <a:r>
              <a:rPr lang="en-GB" sz="8800" b="1" dirty="0">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EB928177-8DFA-A2C5-8726-22DE18E766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8" name="TextBox 8">
            <a:extLst>
              <a:ext uri="{FF2B5EF4-FFF2-40B4-BE49-F238E27FC236}">
                <a16:creationId xmlns:a16="http://schemas.microsoft.com/office/drawing/2014/main" id="{36661442-3778-41CD-2CF4-7D7B2A6258F2}"/>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619285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3EA11-C8B5-D125-FFBD-728746708EE9}"/>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CBEC3DCE-6653-C466-7F20-1CE5AE5E09B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60EBEB4F-0B2B-A44E-D717-A272D318249A}"/>
              </a:ext>
            </a:extLst>
          </p:cNvPr>
          <p:cNvSpPr txBox="1">
            <a:spLocks noGrp="1" noRot="1" noMove="1" noResize="1" noEditPoints="1" noAdjustHandles="1" noChangeArrowheads="1" noChangeShapeType="1"/>
          </p:cNvSpPr>
          <p:nvPr/>
        </p:nvSpPr>
        <p:spPr>
          <a:xfrm>
            <a:off x="560862" y="1395077"/>
            <a:ext cx="6662059" cy="2251065"/>
          </a:xfrm>
          <a:prstGeom prst="rect">
            <a:avLst/>
          </a:prstGeom>
          <a:noFill/>
        </p:spPr>
        <p:txBody>
          <a:bodyPr wrap="square" rtlCol="0">
            <a:spAutoFit/>
          </a:bodyPr>
          <a:lstStyle/>
          <a:p>
            <a:pPr>
              <a:lnSpc>
                <a:spcPct val="150000"/>
              </a:lnSpc>
            </a:pPr>
            <a:endParaRPr lang="en-GB" sz="2400" b="1" dirty="0">
              <a:solidFill>
                <a:srgbClr val="555555"/>
              </a:solidFill>
              <a:latin typeface="Century Gothic" panose="020B0502020202020204" pitchFamily="34" charset="0"/>
            </a:endParaRPr>
          </a:p>
          <a:p>
            <a:pPr>
              <a:lnSpc>
                <a:spcPct val="150000"/>
              </a:lnSpc>
            </a:pPr>
            <a:r>
              <a:rPr lang="en-GB" sz="2400" dirty="0">
                <a:solidFill>
                  <a:schemeClr val="tx2">
                    <a:lumMod val="90000"/>
                    <a:lumOff val="10000"/>
                  </a:schemeClr>
                </a:solidFill>
                <a:latin typeface="Century Gothic" panose="020B0502020202020204" pitchFamily="34" charset="0"/>
              </a:rPr>
              <a:t>Loving yourself, recognising your worth, and feeling proud of the unique qualities that make you who you are</a:t>
            </a:r>
            <a:r>
              <a:rPr lang="en-GB" sz="2400" dirty="0">
                <a:solidFill>
                  <a:schemeClr val="tx2">
                    <a:lumMod val="90000"/>
                    <a:lumOff val="10000"/>
                  </a:schemeClr>
                </a:solidFill>
              </a:rPr>
              <a:t>.</a:t>
            </a:r>
          </a:p>
        </p:txBody>
      </p:sp>
      <p:sp>
        <p:nvSpPr>
          <p:cNvPr id="2" name="Rectangle 1">
            <a:extLst>
              <a:ext uri="{FF2B5EF4-FFF2-40B4-BE49-F238E27FC236}">
                <a16:creationId xmlns:a16="http://schemas.microsoft.com/office/drawing/2014/main" id="{85BEBE03-848A-677F-0FEF-3E8AA8E5B94C}"/>
              </a:ext>
            </a:extLst>
          </p:cNvPr>
          <p:cNvSpPr/>
          <p:nvPr/>
        </p:nvSpPr>
        <p:spPr>
          <a:xfrm>
            <a:off x="7874336"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BD753C72-41C9-3A97-92CB-93BA1D527A3E}"/>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dirty="0">
                <a:solidFill>
                  <a:srgbClr val="4A2583"/>
                </a:solidFill>
                <a:latin typeface="Century Gothic" panose="020B0502020202020204" pitchFamily="34" charset="0"/>
              </a:rPr>
              <a:t>Self-Esteem </a:t>
            </a:r>
            <a:r>
              <a:rPr lang="en-GB" dirty="0"/>
              <a:t> </a:t>
            </a:r>
          </a:p>
        </p:txBody>
      </p:sp>
      <p:sp>
        <p:nvSpPr>
          <p:cNvPr id="6" name="TextBox 5">
            <a:extLst>
              <a:ext uri="{FF2B5EF4-FFF2-40B4-BE49-F238E27FC236}">
                <a16:creationId xmlns:a16="http://schemas.microsoft.com/office/drawing/2014/main" id="{1054A900-4D09-4879-A526-21042C519709}"/>
              </a:ext>
            </a:extLst>
          </p:cNvPr>
          <p:cNvSpPr txBox="1"/>
          <p:nvPr/>
        </p:nvSpPr>
        <p:spPr>
          <a:xfrm>
            <a:off x="8018585" y="1620078"/>
            <a:ext cx="3979147" cy="2800767"/>
          </a:xfrm>
          <a:prstGeom prst="rect">
            <a:avLst/>
          </a:prstGeom>
          <a:noFill/>
        </p:spPr>
        <p:txBody>
          <a:bodyPr wrap="square" rtlCol="0">
            <a:spAutoFit/>
          </a:bodyPr>
          <a:lstStyle/>
          <a:p>
            <a:r>
              <a:rPr lang="en-GB" sz="8800" b="1" dirty="0">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0664E4A7-59A6-7129-822C-7B9771E727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8" name="TextBox 8">
            <a:extLst>
              <a:ext uri="{FF2B5EF4-FFF2-40B4-BE49-F238E27FC236}">
                <a16:creationId xmlns:a16="http://schemas.microsoft.com/office/drawing/2014/main" id="{736E18A5-6F9C-1FEA-05FA-FF139ECE97E9}"/>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511527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994EC-EB07-0856-D3D6-FDDC91570618}"/>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43C62A3A-4243-ECDF-0253-403EB4CFD675}"/>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F559953B-68D5-4AB2-BC93-648C2CB46FCC}"/>
              </a:ext>
            </a:extLst>
          </p:cNvPr>
          <p:cNvSpPr txBox="1">
            <a:spLocks noGrp="1" noRot="1" noMove="1" noResize="1" noEditPoints="1" noAdjustHandles="1" noChangeArrowheads="1" noChangeShapeType="1"/>
          </p:cNvSpPr>
          <p:nvPr/>
        </p:nvSpPr>
        <p:spPr>
          <a:xfrm>
            <a:off x="560862" y="1395077"/>
            <a:ext cx="6662059" cy="3363037"/>
          </a:xfrm>
          <a:prstGeom prst="rect">
            <a:avLst/>
          </a:prstGeom>
          <a:noFill/>
        </p:spPr>
        <p:txBody>
          <a:bodyPr wrap="square" rtlCol="0">
            <a:spAutoFit/>
          </a:bodyPr>
          <a:lstStyle/>
          <a:p>
            <a:pPr>
              <a:lnSpc>
                <a:spcPct val="150000"/>
              </a:lnSpc>
            </a:pPr>
            <a:endParaRPr lang="en-GB" sz="2400" b="1" dirty="0">
              <a:solidFill>
                <a:srgbClr val="555555"/>
              </a:solidFill>
              <a:latin typeface="Century Gothic" panose="020B0502020202020204" pitchFamily="34" charset="0"/>
            </a:endParaRPr>
          </a:p>
          <a:p>
            <a:pPr>
              <a:lnSpc>
                <a:spcPct val="150000"/>
              </a:lnSpc>
            </a:pPr>
            <a:r>
              <a:rPr lang="en-GB" sz="2400" dirty="0">
                <a:solidFill>
                  <a:schemeClr val="tx2">
                    <a:lumMod val="90000"/>
                    <a:lumOff val="10000"/>
                  </a:schemeClr>
                </a:solidFill>
                <a:latin typeface="Century Gothic" panose="020B0502020202020204" pitchFamily="34" charset="0"/>
              </a:rPr>
              <a:t>Being kind to yourself when things feel hard, and responding to challenges with patience, understanding and encouragement rather than criticism.</a:t>
            </a:r>
          </a:p>
          <a:p>
            <a:pPr>
              <a:lnSpc>
                <a:spcPct val="150000"/>
              </a:lnSpc>
            </a:pPr>
            <a:endParaRPr lang="en-GB" sz="2400" dirty="0">
              <a:solidFill>
                <a:srgbClr val="555555"/>
              </a:solidFill>
            </a:endParaRPr>
          </a:p>
        </p:txBody>
      </p:sp>
      <p:sp>
        <p:nvSpPr>
          <p:cNvPr id="2" name="Rectangle 1">
            <a:extLst>
              <a:ext uri="{FF2B5EF4-FFF2-40B4-BE49-F238E27FC236}">
                <a16:creationId xmlns:a16="http://schemas.microsoft.com/office/drawing/2014/main" id="{DFA49FF7-EB23-0F65-6E97-508CC25ABE54}"/>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6E085AEA-2DA7-8A9F-41F3-A0810DF5E2F7}"/>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dirty="0">
                <a:solidFill>
                  <a:srgbClr val="4A2583"/>
                </a:solidFill>
                <a:latin typeface="Century Gothic" panose="020B0502020202020204" pitchFamily="34" charset="0"/>
              </a:rPr>
              <a:t>Self-Compassion </a:t>
            </a:r>
            <a:r>
              <a:rPr lang="en-GB" dirty="0"/>
              <a:t> </a:t>
            </a:r>
          </a:p>
        </p:txBody>
      </p:sp>
      <p:sp>
        <p:nvSpPr>
          <p:cNvPr id="6" name="TextBox 5">
            <a:extLst>
              <a:ext uri="{FF2B5EF4-FFF2-40B4-BE49-F238E27FC236}">
                <a16:creationId xmlns:a16="http://schemas.microsoft.com/office/drawing/2014/main" id="{18018D43-01C3-A4F4-ED1F-2B5D305D7EDC}"/>
              </a:ext>
            </a:extLst>
          </p:cNvPr>
          <p:cNvSpPr txBox="1"/>
          <p:nvPr/>
        </p:nvSpPr>
        <p:spPr>
          <a:xfrm>
            <a:off x="8169310" y="1620078"/>
            <a:ext cx="3828422" cy="2800767"/>
          </a:xfrm>
          <a:prstGeom prst="rect">
            <a:avLst/>
          </a:prstGeom>
          <a:noFill/>
        </p:spPr>
        <p:txBody>
          <a:bodyPr wrap="square" rtlCol="0">
            <a:spAutoFit/>
          </a:bodyPr>
          <a:lstStyle/>
          <a:p>
            <a:r>
              <a:rPr lang="en-GB" sz="8800" b="1" dirty="0">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C3B37794-9FE4-6491-E406-A23043EAC1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8" name="TextBox 8">
            <a:extLst>
              <a:ext uri="{FF2B5EF4-FFF2-40B4-BE49-F238E27FC236}">
                <a16:creationId xmlns:a16="http://schemas.microsoft.com/office/drawing/2014/main" id="{9702C235-E566-BA43-6987-B1C5A0564507}"/>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56651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83C76-C2F4-649C-17E8-F81B52362C3C}"/>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836119B5-7564-8F42-4FBE-E3E449F56CB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0EA59D67-B629-C048-AAB0-4D840C258F9B}"/>
              </a:ext>
            </a:extLst>
          </p:cNvPr>
          <p:cNvSpPr txBox="1">
            <a:spLocks noGrp="1" noRot="1" noMove="1" noResize="1" noEditPoints="1" noAdjustHandles="1" noChangeArrowheads="1" noChangeShapeType="1"/>
          </p:cNvSpPr>
          <p:nvPr/>
        </p:nvSpPr>
        <p:spPr>
          <a:xfrm>
            <a:off x="560862" y="1395077"/>
            <a:ext cx="6662059" cy="3363037"/>
          </a:xfrm>
          <a:prstGeom prst="rect">
            <a:avLst/>
          </a:prstGeom>
          <a:noFill/>
        </p:spPr>
        <p:txBody>
          <a:bodyPr wrap="square" rtlCol="0">
            <a:spAutoFit/>
          </a:bodyPr>
          <a:lstStyle/>
          <a:p>
            <a:pPr>
              <a:lnSpc>
                <a:spcPct val="150000"/>
              </a:lnSpc>
            </a:pPr>
            <a:endParaRPr lang="en-GB" sz="2400" b="1" dirty="0">
              <a:solidFill>
                <a:srgbClr val="555555"/>
              </a:solidFill>
              <a:latin typeface="Century Gothic" panose="020B0502020202020204" pitchFamily="34" charset="0"/>
            </a:endParaRPr>
          </a:p>
          <a:p>
            <a:pPr>
              <a:lnSpc>
                <a:spcPct val="150000"/>
              </a:lnSpc>
            </a:pPr>
            <a:r>
              <a:rPr lang="en-GB" sz="2400" dirty="0">
                <a:solidFill>
                  <a:schemeClr val="tx2">
                    <a:lumMod val="90000"/>
                    <a:lumOff val="10000"/>
                  </a:schemeClr>
                </a:solidFill>
                <a:latin typeface="Century Gothic" panose="020B0502020202020204" pitchFamily="34" charset="0"/>
              </a:rPr>
              <a:t>Choosing to believe you can influence a positive outcome and contribute to your own success. </a:t>
            </a:r>
          </a:p>
          <a:p>
            <a:pPr>
              <a:lnSpc>
                <a:spcPct val="150000"/>
              </a:lnSpc>
            </a:pPr>
            <a:endParaRPr lang="en-GB" sz="2400" b="1" dirty="0">
              <a:solidFill>
                <a:srgbClr val="555555"/>
              </a:solidFill>
              <a:latin typeface="Century Gothic" panose="020B0502020202020204" pitchFamily="34" charset="0"/>
            </a:endParaRPr>
          </a:p>
          <a:p>
            <a:pPr>
              <a:lnSpc>
                <a:spcPct val="150000"/>
              </a:lnSpc>
            </a:pPr>
            <a:endParaRPr lang="en-GB" sz="2400" dirty="0">
              <a:solidFill>
                <a:srgbClr val="555555"/>
              </a:solidFill>
            </a:endParaRPr>
          </a:p>
        </p:txBody>
      </p:sp>
      <p:sp>
        <p:nvSpPr>
          <p:cNvPr id="2" name="Rectangle 1">
            <a:extLst>
              <a:ext uri="{FF2B5EF4-FFF2-40B4-BE49-F238E27FC236}">
                <a16:creationId xmlns:a16="http://schemas.microsoft.com/office/drawing/2014/main" id="{10BE09B2-5E26-CE3C-D64F-4C1C70F43AAF}"/>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0641AC8C-2497-67D3-4090-3ED0F0953E6C}"/>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dirty="0">
                <a:solidFill>
                  <a:srgbClr val="4A2583"/>
                </a:solidFill>
                <a:latin typeface="Century Gothic" panose="020B0502020202020204" pitchFamily="34" charset="0"/>
              </a:rPr>
              <a:t>Self-Efficacy </a:t>
            </a:r>
            <a:r>
              <a:rPr lang="en-GB" dirty="0"/>
              <a:t> </a:t>
            </a:r>
          </a:p>
        </p:txBody>
      </p:sp>
      <p:sp>
        <p:nvSpPr>
          <p:cNvPr id="6" name="TextBox 5">
            <a:extLst>
              <a:ext uri="{FF2B5EF4-FFF2-40B4-BE49-F238E27FC236}">
                <a16:creationId xmlns:a16="http://schemas.microsoft.com/office/drawing/2014/main" id="{ED691DD0-0853-C664-9654-117B2DDDC8B4}"/>
              </a:ext>
            </a:extLst>
          </p:cNvPr>
          <p:cNvSpPr txBox="1"/>
          <p:nvPr/>
        </p:nvSpPr>
        <p:spPr>
          <a:xfrm>
            <a:off x="8169310" y="1620078"/>
            <a:ext cx="3828422" cy="2800767"/>
          </a:xfrm>
          <a:prstGeom prst="rect">
            <a:avLst/>
          </a:prstGeom>
          <a:noFill/>
        </p:spPr>
        <p:txBody>
          <a:bodyPr wrap="square" rtlCol="0">
            <a:spAutoFit/>
          </a:bodyPr>
          <a:lstStyle/>
          <a:p>
            <a:r>
              <a:rPr lang="en-GB" sz="8800" b="1" dirty="0">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016E56A5-36FA-FE38-4E4A-A3E97EAD2C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8" name="TextBox 8">
            <a:extLst>
              <a:ext uri="{FF2B5EF4-FFF2-40B4-BE49-F238E27FC236}">
                <a16:creationId xmlns:a16="http://schemas.microsoft.com/office/drawing/2014/main" id="{83CDCDB4-3E4F-25A2-D6AE-FB9C05663E25}"/>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765255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08F04-AC2C-CA1C-A9C3-73FA3EDBF058}"/>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1CA2D7A9-A7C6-8365-AF27-A19ED7121E68}"/>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4BFD5D64-0D08-2B12-0CE3-18975BA539CD}"/>
              </a:ext>
            </a:extLst>
          </p:cNvPr>
          <p:cNvSpPr txBox="1">
            <a:spLocks noGrp="1" noRot="1" noMove="1" noResize="1" noEditPoints="1" noAdjustHandles="1" noChangeArrowheads="1" noChangeShapeType="1"/>
          </p:cNvSpPr>
          <p:nvPr/>
        </p:nvSpPr>
        <p:spPr>
          <a:xfrm>
            <a:off x="560862" y="1395077"/>
            <a:ext cx="6662059" cy="4102533"/>
          </a:xfrm>
          <a:prstGeom prst="rect">
            <a:avLst/>
          </a:prstGeom>
          <a:noFill/>
        </p:spPr>
        <p:txBody>
          <a:bodyPr wrap="square" rtlCol="0">
            <a:spAutoFit/>
          </a:bodyPr>
          <a:lstStyle/>
          <a:p>
            <a:pPr>
              <a:lnSpc>
                <a:spcPct val="150000"/>
              </a:lnSpc>
            </a:pPr>
            <a:r>
              <a:rPr lang="en-GB" sz="2200" dirty="0">
                <a:solidFill>
                  <a:srgbClr val="555555"/>
                </a:solidFill>
                <a:latin typeface="Century Gothic" panose="020B0502020202020204" pitchFamily="34" charset="0"/>
              </a:rPr>
              <a:t>Dyslexia is when someone’s brain learns differently from others.  It has nothing to do with intelligence.</a:t>
            </a:r>
          </a:p>
          <a:p>
            <a:pPr>
              <a:lnSpc>
                <a:spcPct val="150000"/>
              </a:lnSpc>
            </a:pPr>
            <a:r>
              <a:rPr lang="en-GB" sz="2200" dirty="0">
                <a:solidFill>
                  <a:srgbClr val="555555"/>
                </a:solidFill>
                <a:latin typeface="Century Gothic" panose="020B0502020202020204" pitchFamily="34" charset="0"/>
              </a:rPr>
              <a:t>If you are dyslexic you might find things like reading and spelling difficult. You might find it harder to hold information in your head or remember things like spoken instructions or directions</a:t>
            </a:r>
            <a:r>
              <a:rPr lang="en-GB" sz="2200" dirty="0"/>
              <a:t>.</a:t>
            </a:r>
          </a:p>
        </p:txBody>
      </p:sp>
      <p:sp>
        <p:nvSpPr>
          <p:cNvPr id="2" name="Rectangle 1">
            <a:extLst>
              <a:ext uri="{FF2B5EF4-FFF2-40B4-BE49-F238E27FC236}">
                <a16:creationId xmlns:a16="http://schemas.microsoft.com/office/drawing/2014/main" id="{30F0CC06-5CC0-5AE8-B398-844B074C2526}"/>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A4EF93DF-523B-E2F6-DF65-A935A1EF8802}"/>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dirty="0">
                <a:solidFill>
                  <a:srgbClr val="4A2583"/>
                </a:solidFill>
                <a:latin typeface="Century Gothic" panose="020B0502020202020204" pitchFamily="34" charset="0"/>
              </a:rPr>
              <a:t>Dyslexia  </a:t>
            </a:r>
            <a:r>
              <a:rPr lang="en-GB" dirty="0"/>
              <a:t> </a:t>
            </a:r>
          </a:p>
        </p:txBody>
      </p:sp>
      <p:sp>
        <p:nvSpPr>
          <p:cNvPr id="6" name="TextBox 5">
            <a:extLst>
              <a:ext uri="{FF2B5EF4-FFF2-40B4-BE49-F238E27FC236}">
                <a16:creationId xmlns:a16="http://schemas.microsoft.com/office/drawing/2014/main" id="{755C4DE0-40AE-7BFA-4B83-133D23FDEAD4}"/>
              </a:ext>
            </a:extLst>
          </p:cNvPr>
          <p:cNvSpPr txBox="1"/>
          <p:nvPr/>
        </p:nvSpPr>
        <p:spPr>
          <a:xfrm>
            <a:off x="8169310" y="1620078"/>
            <a:ext cx="3828422" cy="2800767"/>
          </a:xfrm>
          <a:prstGeom prst="rect">
            <a:avLst/>
          </a:prstGeom>
          <a:noFill/>
        </p:spPr>
        <p:txBody>
          <a:bodyPr wrap="square" rtlCol="0">
            <a:spAutoFit/>
          </a:bodyPr>
          <a:lstStyle/>
          <a:p>
            <a:r>
              <a:rPr lang="en-GB" sz="8800" b="1" dirty="0">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13001E23-3FE4-DCAE-D11B-07227E3460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8" name="TextBox 8">
            <a:extLst>
              <a:ext uri="{FF2B5EF4-FFF2-40B4-BE49-F238E27FC236}">
                <a16:creationId xmlns:a16="http://schemas.microsoft.com/office/drawing/2014/main" id="{EA9341B1-E2EE-34B3-5699-F51A2AE46E99}"/>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2625380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A0D35-A02D-4690-F1F4-48DD193130D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E05677-F7F6-4002-07B8-3B8C52E542EA}"/>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443DD5EA-DA62-4B38-1C83-7DEB694705A0}"/>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dirty="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DFF2D72E-1DE1-76AF-4C02-20F60A55D218}"/>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dirty="0">
              <a:solidFill>
                <a:srgbClr val="20ABC8"/>
              </a:solidFill>
              <a:latin typeface="Century Gothic" panose="020B0502020202020204" pitchFamily="34" charset="0"/>
            </a:endParaRPr>
          </a:p>
        </p:txBody>
      </p:sp>
      <p:pic>
        <p:nvPicPr>
          <p:cNvPr id="8" name="Picture 7">
            <a:extLst>
              <a:ext uri="{FF2B5EF4-FFF2-40B4-BE49-F238E27FC236}">
                <a16:creationId xmlns:a16="http://schemas.microsoft.com/office/drawing/2014/main" id="{E8C0D0C5-7EDE-A056-8FE6-19D3535B1D7E}"/>
              </a:ext>
            </a:extLst>
          </p:cNvPr>
          <p:cNvPicPr>
            <a:picLocks noChangeAspect="1"/>
          </p:cNvPicPr>
          <p:nvPr/>
        </p:nvPicPr>
        <p:blipFill>
          <a:blip r:embed="rId4"/>
          <a:stretch>
            <a:fillRect/>
          </a:stretch>
        </p:blipFill>
        <p:spPr>
          <a:xfrm>
            <a:off x="2871787" y="157162"/>
            <a:ext cx="6448425" cy="6543675"/>
          </a:xfrm>
          <a:prstGeom prst="rect">
            <a:avLst/>
          </a:prstGeom>
        </p:spPr>
      </p:pic>
      <p:sp>
        <p:nvSpPr>
          <p:cNvPr id="4" name="TextBox 8">
            <a:extLst>
              <a:ext uri="{FF2B5EF4-FFF2-40B4-BE49-F238E27FC236}">
                <a16:creationId xmlns:a16="http://schemas.microsoft.com/office/drawing/2014/main" id="{6CCC6FF1-B4D3-8B3D-AE39-B6EF28EE7436}"/>
              </a:ext>
            </a:extLst>
          </p:cNvPr>
          <p:cNvSpPr txBox="1"/>
          <p:nvPr/>
        </p:nvSpPr>
        <p:spPr>
          <a:xfrm>
            <a:off x="10379947" y="6587268"/>
            <a:ext cx="174731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837722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420D5D12A8C745A7A141AC2792FAA0" ma:contentTypeVersion="19" ma:contentTypeDescription="Create a new document." ma:contentTypeScope="" ma:versionID="09b61fb67a0ad14ff97835cf03d408f0">
  <xsd:schema xmlns:xsd="http://www.w3.org/2001/XMLSchema" xmlns:xs="http://www.w3.org/2001/XMLSchema" xmlns:p="http://schemas.microsoft.com/office/2006/metadata/properties" xmlns:ns2="268ba956-f75e-4902-b00d-6af1be0694b8" xmlns:ns3="645608cc-4df1-4775-876c-4ceff46c2ce6" targetNamespace="http://schemas.microsoft.com/office/2006/metadata/properties" ma:root="true" ma:fieldsID="ee520f44cdecbd59953071dd07d48e5f" ns2:_="" ns3:_="">
    <xsd:import namespace="268ba956-f75e-4902-b00d-6af1be0694b8"/>
    <xsd:import namespace="645608cc-4df1-4775-876c-4ceff46c2ce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8ba956-f75e-4902-b00d-6af1be0694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c989c2f-39f1-43da-b6f6-2c99c4818ae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5608cc-4df1-4775-876c-4ceff46c2ce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4470ed-cb8b-43b3-9d63-c1eab69566be}" ma:internalName="TaxCatchAll" ma:showField="CatchAllData" ma:web="645608cc-4df1-4775-876c-4ceff46c2c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45608cc-4df1-4775-876c-4ceff46c2ce6" xsi:nil="true"/>
    <lcf76f155ced4ddcb4097134ff3c332f xmlns="268ba956-f75e-4902-b00d-6af1be0694b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A3EF8A-A18C-4C1E-908B-EBFC326368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8ba956-f75e-4902-b00d-6af1be0694b8"/>
    <ds:schemaRef ds:uri="645608cc-4df1-4775-876c-4ceff46c2c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C56B55-B1BC-45C9-A0E6-C328E03DBAD0}">
  <ds:schemaRefs>
    <ds:schemaRef ds:uri="http://schemas.microsoft.com/office/2006/metadata/properties"/>
    <ds:schemaRef ds:uri="http://schemas.microsoft.com/office/infopath/2007/PartnerControls"/>
    <ds:schemaRef ds:uri="645608cc-4df1-4775-876c-4ceff46c2ce6"/>
    <ds:schemaRef ds:uri="268ba956-f75e-4902-b00d-6af1be0694b8"/>
  </ds:schemaRefs>
</ds:datastoreItem>
</file>

<file path=customXml/itemProps3.xml><?xml version="1.0" encoding="utf-8"?>
<ds:datastoreItem xmlns:ds="http://schemas.openxmlformats.org/officeDocument/2006/customXml" ds:itemID="{3A9E1DD1-D31E-469F-AF52-B12186CB48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102</TotalTime>
  <Words>927</Words>
  <Application>Microsoft Office PowerPoint</Application>
  <PresentationFormat>Widescreen</PresentationFormat>
  <Paragraphs>148</Paragraphs>
  <Slides>25</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Aptos Display</vt:lpstr>
      <vt:lpstr>Aptos Narrow</vt:lpstr>
      <vt:lpstr>Arial</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Katie Carmichael</dc:creator>
  <cp:lastModifiedBy>Sue Bowen</cp:lastModifiedBy>
  <cp:revision>14</cp:revision>
  <dcterms:created xsi:type="dcterms:W3CDTF">2026-08-13T09:40:07Z</dcterms:created>
  <dcterms:modified xsi:type="dcterms:W3CDTF">2026-09-09T13:35:40Z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0x010100AC420D5D12A8C745A7A141AC2792FAA0</vt:lpwstr>
  </property>
  <property fmtid="{D5CDD505-2E9C-101B-9397-08002B2CF9AE}" pid="3" name="MediaServiceImageTags">
    <vt:lpwstr/>
  </property>
</Properties>
</file>