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7" r:id="rId5"/>
    <p:sldId id="260" r:id="rId6"/>
    <p:sldId id="265" r:id="rId7"/>
    <p:sldId id="264" r:id="rId8"/>
    <p:sldId id="268" r:id="rId9"/>
    <p:sldId id="269" r:id="rId10"/>
    <p:sldId id="270" r:id="rId11"/>
    <p:sldId id="272" r:id="rId12"/>
    <p:sldId id="273" r:id="rId13"/>
    <p:sldId id="274" r:id="rId14"/>
    <p:sldId id="275" r:id="rId15"/>
    <p:sldId id="276" r:id="rId16"/>
    <p:sldId id="277" r:id="rId17"/>
    <p:sldId id="278" r:id="rId18"/>
    <p:sldId id="280" r:id="rId19"/>
    <p:sldId id="267" r:id="rId20"/>
    <p:sldId id="282" r:id="rId21"/>
    <p:sldId id="283" r:id="rId22"/>
    <p:sldId id="284" r:id="rId23"/>
    <p:sldId id="285" r:id="rId24"/>
    <p:sldId id="286" r:id="rId25"/>
    <p:sldId id="287" r:id="rId26"/>
    <p:sldId id="288" r:id="rId27"/>
    <p:sldId id="28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ABC8"/>
    <a:srgbClr val="555555"/>
    <a:srgbClr val="EB9E4D"/>
    <a:srgbClr val="DE5753"/>
    <a:srgbClr val="4A2583"/>
    <a:srgbClr val="C6C1DD"/>
    <a:srgbClr val="F6F5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4E128CE-9A16-43DC-AED7-0B84C583EF7D}" v="1" dt="2026-09-09T11:24:08.377"/>
    <p1510:client id="{3B758905-8CC0-4953-B903-703D8ECC54EA}" v="1" dt="2026-09-09T13:34:12.7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7050" autoAdjust="0"/>
  </p:normalViewPr>
  <p:slideViewPr>
    <p:cSldViewPr snapToGrid="0">
      <p:cViewPr varScale="1">
        <p:scale>
          <a:sx n="97" d="100"/>
          <a:sy n="97" d="100"/>
        </p:scale>
        <p:origin x="107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na Gillies" userId="07ef8966-3ecf-4acb-a93f-6550d08a8e41" providerId="ADAL" clId="{4B3A46A6-8201-4B15-99CB-57CB64C97B50}"/>
    <pc:docChg chg="modSld">
      <pc:chgData name="Lena Gillies" userId="07ef8966-3ecf-4acb-a93f-6550d08a8e41" providerId="ADAL" clId="{4B3A46A6-8201-4B15-99CB-57CB64C97B50}" dt="2026-09-02T14:05:27.358" v="109" actId="20577"/>
      <pc:docMkLst>
        <pc:docMk/>
      </pc:docMkLst>
      <pc:sldChg chg="modSp mod">
        <pc:chgData name="Lena Gillies" userId="07ef8966-3ecf-4acb-a93f-6550d08a8e41" providerId="ADAL" clId="{4B3A46A6-8201-4B15-99CB-57CB64C97B50}" dt="2026-09-02T13:23:58.287" v="104" actId="12"/>
        <pc:sldMkLst>
          <pc:docMk/>
          <pc:sldMk cId="403000068" sldId="260"/>
        </pc:sldMkLst>
        <pc:spChg chg="mod">
          <ac:chgData name="Lena Gillies" userId="07ef8966-3ecf-4acb-a93f-6550d08a8e41" providerId="ADAL" clId="{4B3A46A6-8201-4B15-99CB-57CB64C97B50}" dt="2026-09-02T13:23:58.287" v="104" actId="12"/>
          <ac:spMkLst>
            <pc:docMk/>
            <pc:sldMk cId="403000068" sldId="260"/>
            <ac:spMk id="7" creationId="{EF1201BB-ECA0-1DCB-162E-5FEF4C241BFB}"/>
          </ac:spMkLst>
        </pc:spChg>
      </pc:sldChg>
      <pc:sldChg chg="modSp mod">
        <pc:chgData name="Lena Gillies" userId="07ef8966-3ecf-4acb-a93f-6550d08a8e41" providerId="ADAL" clId="{4B3A46A6-8201-4B15-99CB-57CB64C97B50}" dt="2026-09-02T13:24:08.139" v="105" actId="207"/>
        <pc:sldMkLst>
          <pc:docMk/>
          <pc:sldMk cId="3619285341" sldId="264"/>
        </pc:sldMkLst>
        <pc:spChg chg="mod">
          <ac:chgData name="Lena Gillies" userId="07ef8966-3ecf-4acb-a93f-6550d08a8e41" providerId="ADAL" clId="{4B3A46A6-8201-4B15-99CB-57CB64C97B50}" dt="2026-09-02T13:12:57.941" v="0" actId="20577"/>
          <ac:spMkLst>
            <pc:docMk/>
            <pc:sldMk cId="3619285341" sldId="264"/>
            <ac:spMk id="3" creationId="{1E2B3582-D86B-01E1-715D-E714A83C9F4C}"/>
          </ac:spMkLst>
        </pc:spChg>
        <pc:spChg chg="mod">
          <ac:chgData name="Lena Gillies" userId="07ef8966-3ecf-4acb-a93f-6550d08a8e41" providerId="ADAL" clId="{4B3A46A6-8201-4B15-99CB-57CB64C97B50}" dt="2026-09-02T13:24:08.139" v="105" actId="207"/>
          <ac:spMkLst>
            <pc:docMk/>
            <pc:sldMk cId="3619285341" sldId="264"/>
            <ac:spMk id="7" creationId="{5162B801-69F6-8810-3BEC-2A1FE0B66A48}"/>
          </ac:spMkLst>
        </pc:spChg>
      </pc:sldChg>
      <pc:sldChg chg="modNotes">
        <pc:chgData name="Lena Gillies" userId="07ef8966-3ecf-4acb-a93f-6550d08a8e41" providerId="ADAL" clId="{4B3A46A6-8201-4B15-99CB-57CB64C97B50}" dt="2026-09-02T14:05:27.358" v="109" actId="20577"/>
        <pc:sldMkLst>
          <pc:docMk/>
          <pc:sldMk cId="1298062793" sldId="265"/>
        </pc:sldMkLst>
      </pc:sldChg>
      <pc:sldChg chg="modSp mod">
        <pc:chgData name="Lena Gillies" userId="07ef8966-3ecf-4acb-a93f-6550d08a8e41" providerId="ADAL" clId="{4B3A46A6-8201-4B15-99CB-57CB64C97B50}" dt="2026-09-02T13:24:14.359" v="106" actId="207"/>
        <pc:sldMkLst>
          <pc:docMk/>
          <pc:sldMk cId="511527670" sldId="268"/>
        </pc:sldMkLst>
        <pc:spChg chg="mod">
          <ac:chgData name="Lena Gillies" userId="07ef8966-3ecf-4acb-a93f-6550d08a8e41" providerId="ADAL" clId="{4B3A46A6-8201-4B15-99CB-57CB64C97B50}" dt="2026-09-02T13:13:01.916" v="1" actId="20577"/>
          <ac:spMkLst>
            <pc:docMk/>
            <pc:sldMk cId="511527670" sldId="268"/>
            <ac:spMk id="3" creationId="{BD753C72-41C9-3A97-92CB-93BA1D527A3E}"/>
          </ac:spMkLst>
        </pc:spChg>
        <pc:spChg chg="mod">
          <ac:chgData name="Lena Gillies" userId="07ef8966-3ecf-4acb-a93f-6550d08a8e41" providerId="ADAL" clId="{4B3A46A6-8201-4B15-99CB-57CB64C97B50}" dt="2026-09-02T13:24:14.359" v="106" actId="207"/>
          <ac:spMkLst>
            <pc:docMk/>
            <pc:sldMk cId="511527670" sldId="268"/>
            <ac:spMk id="7" creationId="{60EBEB4F-0B2B-A44E-D717-A272D318249A}"/>
          </ac:spMkLst>
        </pc:spChg>
      </pc:sldChg>
      <pc:sldChg chg="modSp mod">
        <pc:chgData name="Lena Gillies" userId="07ef8966-3ecf-4acb-a93f-6550d08a8e41" providerId="ADAL" clId="{4B3A46A6-8201-4B15-99CB-57CB64C97B50}" dt="2026-09-02T13:24:21.360" v="107" actId="207"/>
        <pc:sldMkLst>
          <pc:docMk/>
          <pc:sldMk cId="3566512756" sldId="269"/>
        </pc:sldMkLst>
        <pc:spChg chg="mod">
          <ac:chgData name="Lena Gillies" userId="07ef8966-3ecf-4acb-a93f-6550d08a8e41" providerId="ADAL" clId="{4B3A46A6-8201-4B15-99CB-57CB64C97B50}" dt="2026-09-02T13:13:04.550" v="2" actId="20577"/>
          <ac:spMkLst>
            <pc:docMk/>
            <pc:sldMk cId="3566512756" sldId="269"/>
            <ac:spMk id="3" creationId="{6E085AEA-2DA7-8A9F-41F3-A0810DF5E2F7}"/>
          </ac:spMkLst>
        </pc:spChg>
        <pc:spChg chg="mod">
          <ac:chgData name="Lena Gillies" userId="07ef8966-3ecf-4acb-a93f-6550d08a8e41" providerId="ADAL" clId="{4B3A46A6-8201-4B15-99CB-57CB64C97B50}" dt="2026-09-02T13:24:21.360" v="107" actId="207"/>
          <ac:spMkLst>
            <pc:docMk/>
            <pc:sldMk cId="3566512756" sldId="269"/>
            <ac:spMk id="7" creationId="{F559953B-68D5-4AB2-BC93-648C2CB46FCC}"/>
          </ac:spMkLst>
        </pc:spChg>
      </pc:sldChg>
      <pc:sldChg chg="modSp mod">
        <pc:chgData name="Lena Gillies" userId="07ef8966-3ecf-4acb-a93f-6550d08a8e41" providerId="ADAL" clId="{4B3A46A6-8201-4B15-99CB-57CB64C97B50}" dt="2026-09-02T13:24:26.216" v="108" actId="207"/>
        <pc:sldMkLst>
          <pc:docMk/>
          <pc:sldMk cId="1765255372" sldId="270"/>
        </pc:sldMkLst>
        <pc:spChg chg="mod">
          <ac:chgData name="Lena Gillies" userId="07ef8966-3ecf-4acb-a93f-6550d08a8e41" providerId="ADAL" clId="{4B3A46A6-8201-4B15-99CB-57CB64C97B50}" dt="2026-09-02T13:24:26.216" v="108" actId="207"/>
          <ac:spMkLst>
            <pc:docMk/>
            <pc:sldMk cId="1765255372" sldId="270"/>
            <ac:spMk id="7" creationId="{0EA59D67-B629-C048-AAB0-4D840C258F9B}"/>
          </ac:spMkLst>
        </pc:spChg>
      </pc:sldChg>
      <pc:sldChg chg="modSp mod">
        <pc:chgData name="Lena Gillies" userId="07ef8966-3ecf-4acb-a93f-6550d08a8e41" providerId="ADAL" clId="{4B3A46A6-8201-4B15-99CB-57CB64C97B50}" dt="2026-09-02T13:14:31.427" v="35" actId="12"/>
        <pc:sldMkLst>
          <pc:docMk/>
          <pc:sldMk cId="1585340958" sldId="282"/>
        </pc:sldMkLst>
        <pc:spChg chg="mod">
          <ac:chgData name="Lena Gillies" userId="07ef8966-3ecf-4acb-a93f-6550d08a8e41" providerId="ADAL" clId="{4B3A46A6-8201-4B15-99CB-57CB64C97B50}" dt="2026-09-02T13:14:31.427" v="35" actId="12"/>
          <ac:spMkLst>
            <pc:docMk/>
            <pc:sldMk cId="1585340958" sldId="282"/>
            <ac:spMk id="23" creationId="{428153D9-2B62-B0D2-522A-F3EEDEAC0FA9}"/>
          </ac:spMkLst>
        </pc:spChg>
      </pc:sldChg>
      <pc:sldChg chg="modSp mod">
        <pc:chgData name="Lena Gillies" userId="07ef8966-3ecf-4acb-a93f-6550d08a8e41" providerId="ADAL" clId="{4B3A46A6-8201-4B15-99CB-57CB64C97B50}" dt="2026-09-02T13:13:57.411" v="7" actId="20577"/>
        <pc:sldMkLst>
          <pc:docMk/>
          <pc:sldMk cId="4038603756" sldId="283"/>
        </pc:sldMkLst>
        <pc:spChg chg="mod">
          <ac:chgData name="Lena Gillies" userId="07ef8966-3ecf-4acb-a93f-6550d08a8e41" providerId="ADAL" clId="{4B3A46A6-8201-4B15-99CB-57CB64C97B50}" dt="2026-09-02T13:13:57.411" v="7" actId="20577"/>
          <ac:spMkLst>
            <pc:docMk/>
            <pc:sldMk cId="4038603756" sldId="283"/>
            <ac:spMk id="23" creationId="{060BCE21-1A0F-5ED7-775C-58B8BA562F09}"/>
          </ac:spMkLst>
        </pc:spChg>
      </pc:sldChg>
      <pc:sldChg chg="modSp mod">
        <pc:chgData name="Lena Gillies" userId="07ef8966-3ecf-4acb-a93f-6550d08a8e41" providerId="ADAL" clId="{4B3A46A6-8201-4B15-99CB-57CB64C97B50}" dt="2026-09-02T13:14:15.991" v="34" actId="1035"/>
        <pc:sldMkLst>
          <pc:docMk/>
          <pc:sldMk cId="1502722718" sldId="284"/>
        </pc:sldMkLst>
        <pc:spChg chg="mod">
          <ac:chgData name="Lena Gillies" userId="07ef8966-3ecf-4acb-a93f-6550d08a8e41" providerId="ADAL" clId="{4B3A46A6-8201-4B15-99CB-57CB64C97B50}" dt="2026-09-02T13:14:15.991" v="34" actId="1035"/>
          <ac:spMkLst>
            <pc:docMk/>
            <pc:sldMk cId="1502722718" sldId="284"/>
            <ac:spMk id="23" creationId="{4292F752-D792-F43B-A3BE-1A1BD5C068F4}"/>
          </ac:spMkLst>
        </pc:spChg>
      </pc:sldChg>
      <pc:sldChg chg="modSp mod">
        <pc:chgData name="Lena Gillies" userId="07ef8966-3ecf-4acb-a93f-6550d08a8e41" providerId="ADAL" clId="{4B3A46A6-8201-4B15-99CB-57CB64C97B50}" dt="2026-09-02T13:15:40.028" v="82" actId="1036"/>
        <pc:sldMkLst>
          <pc:docMk/>
          <pc:sldMk cId="3943584066" sldId="285"/>
        </pc:sldMkLst>
        <pc:spChg chg="mod">
          <ac:chgData name="Lena Gillies" userId="07ef8966-3ecf-4acb-a93f-6550d08a8e41" providerId="ADAL" clId="{4B3A46A6-8201-4B15-99CB-57CB64C97B50}" dt="2026-09-02T13:15:02.967" v="53" actId="20577"/>
          <ac:spMkLst>
            <pc:docMk/>
            <pc:sldMk cId="3943584066" sldId="285"/>
            <ac:spMk id="3" creationId="{D78A1C00-982A-01B0-A7E7-09E41703BCFD}"/>
          </ac:spMkLst>
        </pc:spChg>
        <pc:spChg chg="mod">
          <ac:chgData name="Lena Gillies" userId="07ef8966-3ecf-4acb-a93f-6550d08a8e41" providerId="ADAL" clId="{4B3A46A6-8201-4B15-99CB-57CB64C97B50}" dt="2026-09-02T13:15:40.028" v="82" actId="1036"/>
          <ac:spMkLst>
            <pc:docMk/>
            <pc:sldMk cId="3943584066" sldId="285"/>
            <ac:spMk id="23" creationId="{D9210974-5D1B-5261-E236-057A2E47D166}"/>
          </ac:spMkLst>
        </pc:spChg>
      </pc:sldChg>
      <pc:sldChg chg="modSp mod">
        <pc:chgData name="Lena Gillies" userId="07ef8966-3ecf-4acb-a93f-6550d08a8e41" providerId="ADAL" clId="{4B3A46A6-8201-4B15-99CB-57CB64C97B50}" dt="2026-09-02T13:16:55.795" v="83" actId="20577"/>
        <pc:sldMkLst>
          <pc:docMk/>
          <pc:sldMk cId="3579969168" sldId="286"/>
        </pc:sldMkLst>
        <pc:spChg chg="mod">
          <ac:chgData name="Lena Gillies" userId="07ef8966-3ecf-4acb-a93f-6550d08a8e41" providerId="ADAL" clId="{4B3A46A6-8201-4B15-99CB-57CB64C97B50}" dt="2026-09-02T13:16:55.795" v="83" actId="20577"/>
          <ac:spMkLst>
            <pc:docMk/>
            <pc:sldMk cId="3579969168" sldId="286"/>
            <ac:spMk id="23" creationId="{BDA29E43-BF90-7940-94DB-99B114841776}"/>
          </ac:spMkLst>
        </pc:spChg>
      </pc:sldChg>
      <pc:sldChg chg="modSp mod">
        <pc:chgData name="Lena Gillies" userId="07ef8966-3ecf-4acb-a93f-6550d08a8e41" providerId="ADAL" clId="{4B3A46A6-8201-4B15-99CB-57CB64C97B50}" dt="2026-09-02T13:20:47.885" v="101" actId="1035"/>
        <pc:sldMkLst>
          <pc:docMk/>
          <pc:sldMk cId="2144881684" sldId="289"/>
        </pc:sldMkLst>
        <pc:spChg chg="mod">
          <ac:chgData name="Lena Gillies" userId="07ef8966-3ecf-4acb-a93f-6550d08a8e41" providerId="ADAL" clId="{4B3A46A6-8201-4B15-99CB-57CB64C97B50}" dt="2026-09-02T13:20:47.885" v="101" actId="1035"/>
          <ac:spMkLst>
            <pc:docMk/>
            <pc:sldMk cId="2144881684" sldId="289"/>
            <ac:spMk id="7" creationId="{8712AFF6-180A-5DE3-B472-DCFA77D24F87}"/>
          </ac:spMkLst>
        </pc:spChg>
      </pc:sldChg>
    </pc:docChg>
  </pc:docChgLst>
  <pc:docChgLst>
    <pc:chgData name="Sue Bowen" userId="728c1cdb-6f21-4772-b289-ee4c920cf0c7" providerId="ADAL" clId="{7062AB53-E556-4942-AA3E-81D265973A62}"/>
    <pc:docChg chg="undo redo custSel delSld modSld modMainMaster">
      <pc:chgData name="Sue Bowen" userId="728c1cdb-6f21-4772-b289-ee4c920cf0c7" providerId="ADAL" clId="{7062AB53-E556-4942-AA3E-81D265973A62}" dt="2026-09-03T15:21:45.669" v="150" actId="207"/>
      <pc:docMkLst>
        <pc:docMk/>
      </pc:docMkLst>
      <pc:sldChg chg="addSp delSp modSp mod">
        <pc:chgData name="Sue Bowen" userId="728c1cdb-6f21-4772-b289-ee4c920cf0c7" providerId="ADAL" clId="{7062AB53-E556-4942-AA3E-81D265973A62}" dt="2026-09-02T15:13:37.763" v="121" actId="1076"/>
        <pc:sldMkLst>
          <pc:docMk/>
          <pc:sldMk cId="4119048463" sldId="257"/>
        </pc:sldMkLst>
        <pc:spChg chg="add del mod">
          <ac:chgData name="Sue Bowen" userId="728c1cdb-6f21-4772-b289-ee4c920cf0c7" providerId="ADAL" clId="{7062AB53-E556-4942-AA3E-81D265973A62}" dt="2026-09-02T15:09:31.907" v="59" actId="47"/>
          <ac:spMkLst>
            <pc:docMk/>
            <pc:sldMk cId="4119048463" sldId="257"/>
            <ac:spMk id="2" creationId="{39A4E57B-1CEF-7C27-A346-9D0E14DD01F8}"/>
          </ac:spMkLst>
        </pc:spChg>
        <pc:spChg chg="add mod">
          <ac:chgData name="Sue Bowen" userId="728c1cdb-6f21-4772-b289-ee4c920cf0c7" providerId="ADAL" clId="{7062AB53-E556-4942-AA3E-81D265973A62}" dt="2026-09-02T15:13:37.763" v="121" actId="1076"/>
          <ac:spMkLst>
            <pc:docMk/>
            <pc:sldMk cId="4119048463" sldId="257"/>
            <ac:spMk id="6" creationId="{78C32665-8CEA-3382-C736-D534CA5E873E}"/>
          </ac:spMkLst>
        </pc:spChg>
      </pc:sldChg>
      <pc:sldChg chg="addSp delSp modSp mod">
        <pc:chgData name="Sue Bowen" userId="728c1cdb-6f21-4772-b289-ee4c920cf0c7" providerId="ADAL" clId="{7062AB53-E556-4942-AA3E-81D265973A62}" dt="2026-09-02T15:13:56.391" v="123" actId="1076"/>
        <pc:sldMkLst>
          <pc:docMk/>
          <pc:sldMk cId="403000068" sldId="260"/>
        </pc:sldMkLst>
        <pc:spChg chg="add mod">
          <ac:chgData name="Sue Bowen" userId="728c1cdb-6f21-4772-b289-ee4c920cf0c7" providerId="ADAL" clId="{7062AB53-E556-4942-AA3E-81D265973A62}" dt="2026-09-02T15:13:56.391" v="123" actId="1076"/>
          <ac:spMkLst>
            <pc:docMk/>
            <pc:sldMk cId="403000068" sldId="260"/>
            <ac:spMk id="9" creationId="{6E934440-F540-1551-AC93-4A2C0D84B858}"/>
          </ac:spMkLst>
        </pc:spChg>
      </pc:sldChg>
      <pc:sldChg chg="addSp delSp modSp mod">
        <pc:chgData name="Sue Bowen" userId="728c1cdb-6f21-4772-b289-ee4c920cf0c7" providerId="ADAL" clId="{7062AB53-E556-4942-AA3E-81D265973A62}" dt="2026-09-02T15:14:10.152" v="125" actId="22"/>
        <pc:sldMkLst>
          <pc:docMk/>
          <pc:sldMk cId="3619285341" sldId="264"/>
        </pc:sldMkLst>
        <pc:spChg chg="add">
          <ac:chgData name="Sue Bowen" userId="728c1cdb-6f21-4772-b289-ee4c920cf0c7" providerId="ADAL" clId="{7062AB53-E556-4942-AA3E-81D265973A62}" dt="2026-09-02T15:14:10.152" v="125" actId="22"/>
          <ac:spMkLst>
            <pc:docMk/>
            <pc:sldMk cId="3619285341" sldId="264"/>
            <ac:spMk id="10" creationId="{FB2CDACB-293D-8199-A33C-26BE8707766F}"/>
          </ac:spMkLst>
        </pc:spChg>
      </pc:sldChg>
      <pc:sldChg chg="addSp delSp modSp mod">
        <pc:chgData name="Sue Bowen" userId="728c1cdb-6f21-4772-b289-ee4c920cf0c7" providerId="ADAL" clId="{7062AB53-E556-4942-AA3E-81D265973A62}" dt="2026-09-02T15:14:04.080" v="124" actId="22"/>
        <pc:sldMkLst>
          <pc:docMk/>
          <pc:sldMk cId="1298062793" sldId="265"/>
        </pc:sldMkLst>
        <pc:spChg chg="add">
          <ac:chgData name="Sue Bowen" userId="728c1cdb-6f21-4772-b289-ee4c920cf0c7" providerId="ADAL" clId="{7062AB53-E556-4942-AA3E-81D265973A62}" dt="2026-09-02T15:14:04.080" v="124" actId="22"/>
          <ac:spMkLst>
            <pc:docMk/>
            <pc:sldMk cId="1298062793" sldId="265"/>
            <ac:spMk id="12" creationId="{7E73207D-495A-F340-5774-68D7795217EF}"/>
          </ac:spMkLst>
        </pc:spChg>
      </pc:sldChg>
      <pc:sldChg chg="addSp mod">
        <pc:chgData name="Sue Bowen" userId="728c1cdb-6f21-4772-b289-ee4c920cf0c7" providerId="ADAL" clId="{7062AB53-E556-4942-AA3E-81D265973A62}" dt="2026-09-02T15:21:41.842" v="136" actId="22"/>
        <pc:sldMkLst>
          <pc:docMk/>
          <pc:sldMk cId="175162349" sldId="267"/>
        </pc:sldMkLst>
        <pc:spChg chg="add">
          <ac:chgData name="Sue Bowen" userId="728c1cdb-6f21-4772-b289-ee4c920cf0c7" providerId="ADAL" clId="{7062AB53-E556-4942-AA3E-81D265973A62}" dt="2026-09-02T15:21:41.842" v="136" actId="22"/>
          <ac:spMkLst>
            <pc:docMk/>
            <pc:sldMk cId="175162349" sldId="267"/>
            <ac:spMk id="6" creationId="{AFF6F0CD-473F-17C1-6AE5-1C6826042DBB}"/>
          </ac:spMkLst>
        </pc:spChg>
      </pc:sldChg>
      <pc:sldChg chg="addSp mod">
        <pc:chgData name="Sue Bowen" userId="728c1cdb-6f21-4772-b289-ee4c920cf0c7" providerId="ADAL" clId="{7062AB53-E556-4942-AA3E-81D265973A62}" dt="2026-09-02T15:14:22.775" v="126" actId="22"/>
        <pc:sldMkLst>
          <pc:docMk/>
          <pc:sldMk cId="511527670" sldId="268"/>
        </pc:sldMkLst>
        <pc:spChg chg="add">
          <ac:chgData name="Sue Bowen" userId="728c1cdb-6f21-4772-b289-ee4c920cf0c7" providerId="ADAL" clId="{7062AB53-E556-4942-AA3E-81D265973A62}" dt="2026-09-02T15:14:22.775" v="126" actId="22"/>
          <ac:spMkLst>
            <pc:docMk/>
            <pc:sldMk cId="511527670" sldId="268"/>
            <ac:spMk id="8" creationId="{D96C2332-F165-5A97-65E9-3BE1B9B209D4}"/>
          </ac:spMkLst>
        </pc:spChg>
      </pc:sldChg>
      <pc:sldChg chg="addSp mod">
        <pc:chgData name="Sue Bowen" userId="728c1cdb-6f21-4772-b289-ee4c920cf0c7" providerId="ADAL" clId="{7062AB53-E556-4942-AA3E-81D265973A62}" dt="2026-09-02T15:14:31.749" v="127" actId="22"/>
        <pc:sldMkLst>
          <pc:docMk/>
          <pc:sldMk cId="3566512756" sldId="269"/>
        </pc:sldMkLst>
        <pc:spChg chg="add">
          <ac:chgData name="Sue Bowen" userId="728c1cdb-6f21-4772-b289-ee4c920cf0c7" providerId="ADAL" clId="{7062AB53-E556-4942-AA3E-81D265973A62}" dt="2026-09-02T15:14:31.749" v="127" actId="22"/>
          <ac:spMkLst>
            <pc:docMk/>
            <pc:sldMk cId="3566512756" sldId="269"/>
            <ac:spMk id="8" creationId="{4043A6A5-117F-EDD8-8387-427159E820CB}"/>
          </ac:spMkLst>
        </pc:spChg>
      </pc:sldChg>
      <pc:sldChg chg="addSp mod">
        <pc:chgData name="Sue Bowen" userId="728c1cdb-6f21-4772-b289-ee4c920cf0c7" providerId="ADAL" clId="{7062AB53-E556-4942-AA3E-81D265973A62}" dt="2026-09-02T15:14:36.355" v="128" actId="22"/>
        <pc:sldMkLst>
          <pc:docMk/>
          <pc:sldMk cId="1765255372" sldId="270"/>
        </pc:sldMkLst>
        <pc:spChg chg="add">
          <ac:chgData name="Sue Bowen" userId="728c1cdb-6f21-4772-b289-ee4c920cf0c7" providerId="ADAL" clId="{7062AB53-E556-4942-AA3E-81D265973A62}" dt="2026-09-02T15:14:36.355" v="128" actId="22"/>
          <ac:spMkLst>
            <pc:docMk/>
            <pc:sldMk cId="1765255372" sldId="270"/>
            <ac:spMk id="8" creationId="{BFF815FA-EA2E-CCFD-D604-218F6F349972}"/>
          </ac:spMkLst>
        </pc:spChg>
      </pc:sldChg>
      <pc:sldChg chg="addSp mod">
        <pc:chgData name="Sue Bowen" userId="728c1cdb-6f21-4772-b289-ee4c920cf0c7" providerId="ADAL" clId="{7062AB53-E556-4942-AA3E-81D265973A62}" dt="2026-09-02T15:14:42.197" v="129" actId="22"/>
        <pc:sldMkLst>
          <pc:docMk/>
          <pc:sldMk cId="83772289" sldId="272"/>
        </pc:sldMkLst>
        <pc:spChg chg="add">
          <ac:chgData name="Sue Bowen" userId="728c1cdb-6f21-4772-b289-ee4c920cf0c7" providerId="ADAL" clId="{7062AB53-E556-4942-AA3E-81D265973A62}" dt="2026-09-02T15:14:42.197" v="129" actId="22"/>
          <ac:spMkLst>
            <pc:docMk/>
            <pc:sldMk cId="83772289" sldId="272"/>
            <ac:spMk id="4" creationId="{E7BA6053-4C4D-181B-A46A-7B37D3D8DB2C}"/>
          </ac:spMkLst>
        </pc:spChg>
      </pc:sldChg>
      <pc:sldChg chg="addSp mod">
        <pc:chgData name="Sue Bowen" userId="728c1cdb-6f21-4772-b289-ee4c920cf0c7" providerId="ADAL" clId="{7062AB53-E556-4942-AA3E-81D265973A62}" dt="2026-09-02T15:14:48.361" v="130" actId="22"/>
        <pc:sldMkLst>
          <pc:docMk/>
          <pc:sldMk cId="4118912410" sldId="273"/>
        </pc:sldMkLst>
        <pc:spChg chg="add">
          <ac:chgData name="Sue Bowen" userId="728c1cdb-6f21-4772-b289-ee4c920cf0c7" providerId="ADAL" clId="{7062AB53-E556-4942-AA3E-81D265973A62}" dt="2026-09-02T15:14:48.361" v="130" actId="22"/>
          <ac:spMkLst>
            <pc:docMk/>
            <pc:sldMk cId="4118912410" sldId="273"/>
            <ac:spMk id="6" creationId="{848C3E60-476A-BCC4-4470-EA57C367E48B}"/>
          </ac:spMkLst>
        </pc:spChg>
      </pc:sldChg>
      <pc:sldChg chg="addSp mod">
        <pc:chgData name="Sue Bowen" userId="728c1cdb-6f21-4772-b289-ee4c920cf0c7" providerId="ADAL" clId="{7062AB53-E556-4942-AA3E-81D265973A62}" dt="2026-09-02T15:14:55.331" v="131" actId="22"/>
        <pc:sldMkLst>
          <pc:docMk/>
          <pc:sldMk cId="3240332229" sldId="275"/>
        </pc:sldMkLst>
        <pc:spChg chg="add">
          <ac:chgData name="Sue Bowen" userId="728c1cdb-6f21-4772-b289-ee4c920cf0c7" providerId="ADAL" clId="{7062AB53-E556-4942-AA3E-81D265973A62}" dt="2026-09-02T15:14:55.331" v="131" actId="22"/>
          <ac:spMkLst>
            <pc:docMk/>
            <pc:sldMk cId="3240332229" sldId="275"/>
            <ac:spMk id="6" creationId="{DB7332EB-D3B5-F149-3EEC-F9718C005EBD}"/>
          </ac:spMkLst>
        </pc:spChg>
      </pc:sldChg>
      <pc:sldChg chg="addSp mod">
        <pc:chgData name="Sue Bowen" userId="728c1cdb-6f21-4772-b289-ee4c920cf0c7" providerId="ADAL" clId="{7062AB53-E556-4942-AA3E-81D265973A62}" dt="2026-09-02T15:21:23.228" v="134" actId="22"/>
        <pc:sldMkLst>
          <pc:docMk/>
          <pc:sldMk cId="1219518983" sldId="276"/>
        </pc:sldMkLst>
        <pc:spChg chg="add">
          <ac:chgData name="Sue Bowen" userId="728c1cdb-6f21-4772-b289-ee4c920cf0c7" providerId="ADAL" clId="{7062AB53-E556-4942-AA3E-81D265973A62}" dt="2026-09-02T15:21:23.228" v="134" actId="22"/>
          <ac:spMkLst>
            <pc:docMk/>
            <pc:sldMk cId="1219518983" sldId="276"/>
            <ac:spMk id="4" creationId="{51B0A56B-4CDE-CC0B-E027-0E7D4C7EA0F3}"/>
          </ac:spMkLst>
        </pc:spChg>
      </pc:sldChg>
      <pc:sldChg chg="addSp mod">
        <pc:chgData name="Sue Bowen" userId="728c1cdb-6f21-4772-b289-ee4c920cf0c7" providerId="ADAL" clId="{7062AB53-E556-4942-AA3E-81D265973A62}" dt="2026-09-02T15:15:02.901" v="132" actId="22"/>
        <pc:sldMkLst>
          <pc:docMk/>
          <pc:sldMk cId="702403505" sldId="277"/>
        </pc:sldMkLst>
        <pc:spChg chg="add">
          <ac:chgData name="Sue Bowen" userId="728c1cdb-6f21-4772-b289-ee4c920cf0c7" providerId="ADAL" clId="{7062AB53-E556-4942-AA3E-81D265973A62}" dt="2026-09-02T15:15:02.901" v="132" actId="22"/>
          <ac:spMkLst>
            <pc:docMk/>
            <pc:sldMk cId="702403505" sldId="277"/>
            <ac:spMk id="6" creationId="{C513ED53-00AB-8869-E1B7-FB5D60FC1D73}"/>
          </ac:spMkLst>
        </pc:spChg>
      </pc:sldChg>
      <pc:sldChg chg="addSp mod">
        <pc:chgData name="Sue Bowen" userId="728c1cdb-6f21-4772-b289-ee4c920cf0c7" providerId="ADAL" clId="{7062AB53-E556-4942-AA3E-81D265973A62}" dt="2026-09-02T15:15:09.825" v="133" actId="22"/>
        <pc:sldMkLst>
          <pc:docMk/>
          <pc:sldMk cId="520780571" sldId="278"/>
        </pc:sldMkLst>
        <pc:spChg chg="add">
          <ac:chgData name="Sue Bowen" userId="728c1cdb-6f21-4772-b289-ee4c920cf0c7" providerId="ADAL" clId="{7062AB53-E556-4942-AA3E-81D265973A62}" dt="2026-09-02T15:15:09.825" v="133" actId="22"/>
          <ac:spMkLst>
            <pc:docMk/>
            <pc:sldMk cId="520780571" sldId="278"/>
            <ac:spMk id="4" creationId="{DA2EE39B-5132-7EE9-B859-FE87AC4CB515}"/>
          </ac:spMkLst>
        </pc:spChg>
      </pc:sldChg>
      <pc:sldChg chg="addSp mod">
        <pc:chgData name="Sue Bowen" userId="728c1cdb-6f21-4772-b289-ee4c920cf0c7" providerId="ADAL" clId="{7062AB53-E556-4942-AA3E-81D265973A62}" dt="2026-09-02T15:21:35.188" v="135" actId="22"/>
        <pc:sldMkLst>
          <pc:docMk/>
          <pc:sldMk cId="436063651" sldId="280"/>
        </pc:sldMkLst>
        <pc:spChg chg="add">
          <ac:chgData name="Sue Bowen" userId="728c1cdb-6f21-4772-b289-ee4c920cf0c7" providerId="ADAL" clId="{7062AB53-E556-4942-AA3E-81D265973A62}" dt="2026-09-02T15:21:35.188" v="135" actId="22"/>
          <ac:spMkLst>
            <pc:docMk/>
            <pc:sldMk cId="436063651" sldId="280"/>
            <ac:spMk id="6" creationId="{DEB01C4F-D77C-FE15-6393-B9CDD74E358C}"/>
          </ac:spMkLst>
        </pc:spChg>
      </pc:sldChg>
      <pc:sldChg chg="addSp mod">
        <pc:chgData name="Sue Bowen" userId="728c1cdb-6f21-4772-b289-ee4c920cf0c7" providerId="ADAL" clId="{7062AB53-E556-4942-AA3E-81D265973A62}" dt="2026-09-02T15:22:17.317" v="138" actId="22"/>
        <pc:sldMkLst>
          <pc:docMk/>
          <pc:sldMk cId="1585340958" sldId="282"/>
        </pc:sldMkLst>
        <pc:spChg chg="add">
          <ac:chgData name="Sue Bowen" userId="728c1cdb-6f21-4772-b289-ee4c920cf0c7" providerId="ADAL" clId="{7062AB53-E556-4942-AA3E-81D265973A62}" dt="2026-09-02T15:22:17.317" v="138" actId="22"/>
          <ac:spMkLst>
            <pc:docMk/>
            <pc:sldMk cId="1585340958" sldId="282"/>
            <ac:spMk id="7" creationId="{DEE7EED4-C15D-94D3-9CA9-773D1523959E}"/>
          </ac:spMkLst>
        </pc:spChg>
      </pc:sldChg>
      <pc:sldChg chg="addSp mod">
        <pc:chgData name="Sue Bowen" userId="728c1cdb-6f21-4772-b289-ee4c920cf0c7" providerId="ADAL" clId="{7062AB53-E556-4942-AA3E-81D265973A62}" dt="2026-09-02T15:22:22.654" v="139" actId="22"/>
        <pc:sldMkLst>
          <pc:docMk/>
          <pc:sldMk cId="4038603756" sldId="283"/>
        </pc:sldMkLst>
        <pc:spChg chg="add">
          <ac:chgData name="Sue Bowen" userId="728c1cdb-6f21-4772-b289-ee4c920cf0c7" providerId="ADAL" clId="{7062AB53-E556-4942-AA3E-81D265973A62}" dt="2026-09-02T15:22:22.654" v="139" actId="22"/>
          <ac:spMkLst>
            <pc:docMk/>
            <pc:sldMk cId="4038603756" sldId="283"/>
            <ac:spMk id="6" creationId="{86349550-9D23-94D4-544B-E797C8088A64}"/>
          </ac:spMkLst>
        </pc:spChg>
      </pc:sldChg>
      <pc:sldChg chg="addSp mod">
        <pc:chgData name="Sue Bowen" userId="728c1cdb-6f21-4772-b289-ee4c920cf0c7" providerId="ADAL" clId="{7062AB53-E556-4942-AA3E-81D265973A62}" dt="2026-09-02T15:22:27.485" v="140" actId="22"/>
        <pc:sldMkLst>
          <pc:docMk/>
          <pc:sldMk cId="1502722718" sldId="284"/>
        </pc:sldMkLst>
        <pc:spChg chg="add">
          <ac:chgData name="Sue Bowen" userId="728c1cdb-6f21-4772-b289-ee4c920cf0c7" providerId="ADAL" clId="{7062AB53-E556-4942-AA3E-81D265973A62}" dt="2026-09-02T15:22:27.485" v="140" actId="22"/>
          <ac:spMkLst>
            <pc:docMk/>
            <pc:sldMk cId="1502722718" sldId="284"/>
            <ac:spMk id="7" creationId="{D8917C2B-8EB4-1432-FF51-04AB0FCF175C}"/>
          </ac:spMkLst>
        </pc:spChg>
      </pc:sldChg>
      <pc:sldChg chg="addSp modSp mod">
        <pc:chgData name="Sue Bowen" userId="728c1cdb-6f21-4772-b289-ee4c920cf0c7" providerId="ADAL" clId="{7062AB53-E556-4942-AA3E-81D265973A62}" dt="2026-09-03T15:21:45.669" v="150" actId="207"/>
        <pc:sldMkLst>
          <pc:docMk/>
          <pc:sldMk cId="3943584066" sldId="285"/>
        </pc:sldMkLst>
        <pc:spChg chg="mod">
          <ac:chgData name="Sue Bowen" userId="728c1cdb-6f21-4772-b289-ee4c920cf0c7" providerId="ADAL" clId="{7062AB53-E556-4942-AA3E-81D265973A62}" dt="2026-09-03T15:21:45.669" v="150" actId="207"/>
          <ac:spMkLst>
            <pc:docMk/>
            <pc:sldMk cId="3943584066" sldId="285"/>
            <ac:spMk id="3" creationId="{D78A1C00-982A-01B0-A7E7-09E41703BCFD}"/>
          </ac:spMkLst>
        </pc:spChg>
        <pc:spChg chg="add">
          <ac:chgData name="Sue Bowen" userId="728c1cdb-6f21-4772-b289-ee4c920cf0c7" providerId="ADAL" clId="{7062AB53-E556-4942-AA3E-81D265973A62}" dt="2026-09-02T15:22:32.242" v="141" actId="22"/>
          <ac:spMkLst>
            <pc:docMk/>
            <pc:sldMk cId="3943584066" sldId="285"/>
            <ac:spMk id="6" creationId="{F32F98F0-AE65-A548-70E7-EC996E9ADFF3}"/>
          </ac:spMkLst>
        </pc:spChg>
      </pc:sldChg>
      <pc:sldChg chg="addSp mod modNotesTx">
        <pc:chgData name="Sue Bowen" userId="728c1cdb-6f21-4772-b289-ee4c920cf0c7" providerId="ADAL" clId="{7062AB53-E556-4942-AA3E-81D265973A62}" dt="2026-09-03T15:15:29.531" v="148" actId="20577"/>
        <pc:sldMkLst>
          <pc:docMk/>
          <pc:sldMk cId="3579969168" sldId="286"/>
        </pc:sldMkLst>
        <pc:spChg chg="add">
          <ac:chgData name="Sue Bowen" userId="728c1cdb-6f21-4772-b289-ee4c920cf0c7" providerId="ADAL" clId="{7062AB53-E556-4942-AA3E-81D265973A62}" dt="2026-09-02T15:22:37.055" v="142" actId="22"/>
          <ac:spMkLst>
            <pc:docMk/>
            <pc:sldMk cId="3579969168" sldId="286"/>
            <ac:spMk id="7" creationId="{384C6DF4-B663-47F6-7515-86E8DFCC1AB1}"/>
          </ac:spMkLst>
        </pc:spChg>
      </pc:sldChg>
      <pc:sldChg chg="addSp modSp mod">
        <pc:chgData name="Sue Bowen" userId="728c1cdb-6f21-4772-b289-ee4c920cf0c7" providerId="ADAL" clId="{7062AB53-E556-4942-AA3E-81D265973A62}" dt="2026-09-02T15:22:46.729" v="144" actId="1076"/>
        <pc:sldMkLst>
          <pc:docMk/>
          <pc:sldMk cId="1023769161" sldId="287"/>
        </pc:sldMkLst>
        <pc:spChg chg="add">
          <ac:chgData name="Sue Bowen" userId="728c1cdb-6f21-4772-b289-ee4c920cf0c7" providerId="ADAL" clId="{7062AB53-E556-4942-AA3E-81D265973A62}" dt="2026-09-02T15:22:41.586" v="143" actId="22"/>
          <ac:spMkLst>
            <pc:docMk/>
            <pc:sldMk cId="1023769161" sldId="287"/>
            <ac:spMk id="6" creationId="{D4EE2E48-E4FB-718E-1DE3-97C8212341BF}"/>
          </ac:spMkLst>
        </pc:spChg>
        <pc:picChg chg="mod">
          <ac:chgData name="Sue Bowen" userId="728c1cdb-6f21-4772-b289-ee4c920cf0c7" providerId="ADAL" clId="{7062AB53-E556-4942-AA3E-81D265973A62}" dt="2026-09-02T15:22:46.729" v="144" actId="1076"/>
          <ac:picMkLst>
            <pc:docMk/>
            <pc:sldMk cId="1023769161" sldId="287"/>
            <ac:picMk id="12" creationId="{87EAF53A-4E90-B56B-F584-07FB1DBBE5DD}"/>
          </ac:picMkLst>
        </pc:picChg>
      </pc:sldChg>
      <pc:sldChg chg="addSp mod">
        <pc:chgData name="Sue Bowen" userId="728c1cdb-6f21-4772-b289-ee4c920cf0c7" providerId="ADAL" clId="{7062AB53-E556-4942-AA3E-81D265973A62}" dt="2026-09-02T15:23:00.795" v="145" actId="22"/>
        <pc:sldMkLst>
          <pc:docMk/>
          <pc:sldMk cId="1933319800" sldId="288"/>
        </pc:sldMkLst>
        <pc:spChg chg="add">
          <ac:chgData name="Sue Bowen" userId="728c1cdb-6f21-4772-b289-ee4c920cf0c7" providerId="ADAL" clId="{7062AB53-E556-4942-AA3E-81D265973A62}" dt="2026-09-02T15:23:00.795" v="145" actId="22"/>
          <ac:spMkLst>
            <pc:docMk/>
            <pc:sldMk cId="1933319800" sldId="288"/>
            <ac:spMk id="7" creationId="{AE98AF6A-B4E3-C992-431F-6F5392B8A137}"/>
          </ac:spMkLst>
        </pc:spChg>
      </pc:sldChg>
      <pc:sldChg chg="addSp modSp mod">
        <pc:chgData name="Sue Bowen" userId="728c1cdb-6f21-4772-b289-ee4c920cf0c7" providerId="ADAL" clId="{7062AB53-E556-4942-AA3E-81D265973A62}" dt="2026-09-02T15:23:13.160" v="147" actId="1076"/>
        <pc:sldMkLst>
          <pc:docMk/>
          <pc:sldMk cId="2144881684" sldId="289"/>
        </pc:sldMkLst>
        <pc:spChg chg="add">
          <ac:chgData name="Sue Bowen" userId="728c1cdb-6f21-4772-b289-ee4c920cf0c7" providerId="ADAL" clId="{7062AB53-E556-4942-AA3E-81D265973A62}" dt="2026-09-02T15:23:10.441" v="146" actId="22"/>
          <ac:spMkLst>
            <pc:docMk/>
            <pc:sldMk cId="2144881684" sldId="289"/>
            <ac:spMk id="6" creationId="{0727E220-1CCB-F6CD-197A-3432F31F3467}"/>
          </ac:spMkLst>
        </pc:spChg>
        <pc:picChg chg="mod">
          <ac:chgData name="Sue Bowen" userId="728c1cdb-6f21-4772-b289-ee4c920cf0c7" providerId="ADAL" clId="{7062AB53-E556-4942-AA3E-81D265973A62}" dt="2026-09-02T15:23:13.160" v="147" actId="1076"/>
          <ac:picMkLst>
            <pc:docMk/>
            <pc:sldMk cId="2144881684" sldId="289"/>
            <ac:picMk id="12" creationId="{7E695652-24BE-F753-D2AA-FEDFD0AF2348}"/>
          </ac:picMkLst>
        </pc:picChg>
      </pc:sldChg>
      <pc:sldMasterChg chg="addSp delSp modSp mod">
        <pc:chgData name="Sue Bowen" userId="728c1cdb-6f21-4772-b289-ee4c920cf0c7" providerId="ADAL" clId="{7062AB53-E556-4942-AA3E-81D265973A62}" dt="2026-09-02T15:11:55.384" v="75" actId="47"/>
        <pc:sldMasterMkLst>
          <pc:docMk/>
          <pc:sldMasterMk cId="3650085651" sldId="2147483648"/>
        </pc:sldMasterMkLst>
      </pc:sldMasterChg>
    </pc:docChg>
  </pc:docChgLst>
  <pc:docChgLst>
    <pc:chgData name="Katie Carmichael" userId="310694ae-2817-4bc2-86bc-350fec32f862" providerId="ADAL" clId="{4EA72858-3AD9-406B-9C69-72F898ABCA97}"/>
    <pc:docChg chg="custSel modSld">
      <pc:chgData name="Katie Carmichael" userId="310694ae-2817-4bc2-86bc-350fec32f862" providerId="ADAL" clId="{4EA72858-3AD9-406B-9C69-72F898ABCA97}" dt="2026-09-09T11:24:17.646" v="11" actId="1076"/>
      <pc:docMkLst>
        <pc:docMk/>
      </pc:docMkLst>
      <pc:sldChg chg="addSp delSp modSp mod">
        <pc:chgData name="Katie Carmichael" userId="310694ae-2817-4bc2-86bc-350fec32f862" providerId="ADAL" clId="{4EA72858-3AD9-406B-9C69-72F898ABCA97}" dt="2026-09-09T11:24:17.646" v="11" actId="1076"/>
        <pc:sldMkLst>
          <pc:docMk/>
          <pc:sldMk cId="4119048463" sldId="257"/>
        </pc:sldMkLst>
        <pc:spChg chg="mod">
          <ac:chgData name="Katie Carmichael" userId="310694ae-2817-4bc2-86bc-350fec32f862" providerId="ADAL" clId="{4EA72858-3AD9-406B-9C69-72F898ABCA97}" dt="2026-09-09T11:24:05.905" v="7" actId="1076"/>
          <ac:spMkLst>
            <pc:docMk/>
            <pc:sldMk cId="4119048463" sldId="257"/>
            <ac:spMk id="5" creationId="{443D18C0-3F6F-AE83-C8B4-1CFAC5A49A46}"/>
          </ac:spMkLst>
        </pc:spChg>
        <pc:spChg chg="del">
          <ac:chgData name="Katie Carmichael" userId="310694ae-2817-4bc2-86bc-350fec32f862" providerId="ADAL" clId="{4EA72858-3AD9-406B-9C69-72F898ABCA97}" dt="2026-09-09T11:24:07.793" v="8" actId="478"/>
          <ac:spMkLst>
            <pc:docMk/>
            <pc:sldMk cId="4119048463" sldId="257"/>
            <ac:spMk id="7" creationId="{B0680D81-4538-42F2-8182-D376965EE8C9}"/>
          </ac:spMkLst>
        </pc:spChg>
        <pc:spChg chg="mod">
          <ac:chgData name="Katie Carmichael" userId="310694ae-2817-4bc2-86bc-350fec32f862" providerId="ADAL" clId="{4EA72858-3AD9-406B-9C69-72F898ABCA97}" dt="2026-09-09T11:24:17.646" v="11" actId="1076"/>
          <ac:spMkLst>
            <pc:docMk/>
            <pc:sldMk cId="4119048463" sldId="257"/>
            <ac:spMk id="9" creationId="{4C0995DD-5682-AE70-C1C3-DB079939DAC6}"/>
          </ac:spMkLst>
        </pc:spChg>
        <pc:picChg chg="add mod">
          <ac:chgData name="Katie Carmichael" userId="310694ae-2817-4bc2-86bc-350fec32f862" providerId="ADAL" clId="{4EA72858-3AD9-406B-9C69-72F898ABCA97}" dt="2026-09-09T11:24:13.744" v="10" actId="1076"/>
          <ac:picMkLst>
            <pc:docMk/>
            <pc:sldMk cId="4119048463" sldId="257"/>
            <ac:picMk id="4" creationId="{D480F456-D4D2-128E-25BF-8641B72369E3}"/>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4182FF-8BA5-4EAE-8D3A-D93EB131CB53}" type="datetimeFigureOut">
              <a:rPr lang="en-GB" smtClean="0"/>
              <a:t>09/09/2026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A8D245-367E-4181-8062-80BB48C07E31}" type="slidenum">
              <a:rPr lang="en-GB" smtClean="0"/>
              <a:t>‹#›</a:t>
            </a:fld>
            <a:endParaRPr lang="en-GB"/>
          </a:p>
        </p:txBody>
      </p:sp>
    </p:spTree>
    <p:extLst>
      <p:ext uri="{BB962C8B-B14F-4D97-AF65-F5344CB8AC3E}">
        <p14:creationId xmlns:p14="http://schemas.microsoft.com/office/powerpoint/2010/main" val="5255761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1</a:t>
            </a:fld>
            <a:endParaRPr lang="en-GB"/>
          </a:p>
        </p:txBody>
      </p:sp>
    </p:spTree>
    <p:extLst>
      <p:ext uri="{BB962C8B-B14F-4D97-AF65-F5344CB8AC3E}">
        <p14:creationId xmlns:p14="http://schemas.microsoft.com/office/powerpoint/2010/main" val="18521311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BEB74-A977-9F0C-90A3-FE56F7138B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C12144-D95F-77E4-33A6-4BBC66DC02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604E38-E0B0-4AD4-28C0-25807AD017E2}"/>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C3DC2ADB-3DA8-B2C1-D9D4-F47D8DAB1D84}"/>
              </a:ext>
            </a:extLst>
          </p:cNvPr>
          <p:cNvSpPr>
            <a:spLocks noGrp="1"/>
          </p:cNvSpPr>
          <p:nvPr>
            <p:ph type="sldNum" sz="quarter" idx="5"/>
          </p:nvPr>
        </p:nvSpPr>
        <p:spPr/>
        <p:txBody>
          <a:bodyPr/>
          <a:lstStyle/>
          <a:p>
            <a:fld id="{DAA8D245-367E-4181-8062-80BB48C07E31}" type="slidenum">
              <a:rPr lang="en-GB" smtClean="0"/>
              <a:t>18</a:t>
            </a:fld>
            <a:endParaRPr lang="en-GB"/>
          </a:p>
        </p:txBody>
      </p:sp>
    </p:spTree>
    <p:extLst>
      <p:ext uri="{BB962C8B-B14F-4D97-AF65-F5344CB8AC3E}">
        <p14:creationId xmlns:p14="http://schemas.microsoft.com/office/powerpoint/2010/main" val="6027190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33364-3034-A190-7A25-FE89DD60DF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59053B-CDBC-D5A9-BAD2-F757E4E54D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21E1573-E93A-0B53-D2BB-CC1BF35F4B0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49AA254-6569-8B5C-5331-76641BC9E36C}"/>
              </a:ext>
            </a:extLst>
          </p:cNvPr>
          <p:cNvSpPr>
            <a:spLocks noGrp="1"/>
          </p:cNvSpPr>
          <p:nvPr>
            <p:ph type="sldNum" sz="quarter" idx="5"/>
          </p:nvPr>
        </p:nvSpPr>
        <p:spPr/>
        <p:txBody>
          <a:bodyPr/>
          <a:lstStyle/>
          <a:p>
            <a:fld id="{DAA8D245-367E-4181-8062-80BB48C07E31}" type="slidenum">
              <a:rPr lang="en-GB" smtClean="0"/>
              <a:t>19</a:t>
            </a:fld>
            <a:endParaRPr lang="en-GB"/>
          </a:p>
        </p:txBody>
      </p:sp>
    </p:spTree>
    <p:extLst>
      <p:ext uri="{BB962C8B-B14F-4D97-AF65-F5344CB8AC3E}">
        <p14:creationId xmlns:p14="http://schemas.microsoft.com/office/powerpoint/2010/main" val="2213067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5E816-16B4-2000-412C-2F870F5D63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6BAF2E-D3F6-EC38-43CB-D8B148C30E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C29211-C638-C33D-47A4-B7289577E3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Show the picture of Little Flower. Ask: How did Cass help Little Flower? Help the children see that Cass looked closely. Cass noticed what helped Little Flower and what did not help. Some things were easy to see. Little Flower’s petals were curling. Some things were harder to see. Little Flower did not like the loud noise. Cass changed the place around Little Flower. Cass did not say Little Flower was wrong. Cass saw that Little Flower needed something different.</a:t>
            </a:r>
          </a:p>
          <a:p>
            <a:endParaRPr lang="en-GB"/>
          </a:p>
        </p:txBody>
      </p:sp>
      <p:sp>
        <p:nvSpPr>
          <p:cNvPr id="4" name="Slide Number Placeholder 3">
            <a:extLst>
              <a:ext uri="{FF2B5EF4-FFF2-40B4-BE49-F238E27FC236}">
                <a16:creationId xmlns:a16="http://schemas.microsoft.com/office/drawing/2014/main" id="{4770534F-B0BA-A041-C816-7E8AC7264C0C}"/>
              </a:ext>
            </a:extLst>
          </p:cNvPr>
          <p:cNvSpPr>
            <a:spLocks noGrp="1"/>
          </p:cNvSpPr>
          <p:nvPr>
            <p:ph type="sldNum" sz="quarter" idx="5"/>
          </p:nvPr>
        </p:nvSpPr>
        <p:spPr/>
        <p:txBody>
          <a:bodyPr/>
          <a:lstStyle/>
          <a:p>
            <a:fld id="{DAA8D245-367E-4181-8062-80BB48C07E31}" type="slidenum">
              <a:rPr lang="en-GB" smtClean="0"/>
              <a:t>20</a:t>
            </a:fld>
            <a:endParaRPr lang="en-GB"/>
          </a:p>
        </p:txBody>
      </p:sp>
    </p:spTree>
    <p:extLst>
      <p:ext uri="{BB962C8B-B14F-4D97-AF65-F5344CB8AC3E}">
        <p14:creationId xmlns:p14="http://schemas.microsoft.com/office/powerpoint/2010/main" val="1972609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6A01D-4553-B4AC-B532-689C793136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135414-A9E7-E8E5-F71A-FA4961C18A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B7E76E-42C5-6E52-5FAA-5AFF86A92D0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If we imagine Little Flower as a child in the classroom who was finding things difficult.  What might we be able to observe (actions, behaviours, things they might say, attitude, emotions)  and what could be invisible? (thoughts, worries, beliefs)  </a:t>
            </a:r>
          </a:p>
          <a:p>
            <a:endParaRPr lang="en-GB" dirty="0"/>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Dyslexia is an example of a hidden difference. Dyslexia means your brain learns words in its own way. A child with dyslexia may need more time to listen, think and answer. Pictures can help. Saying words, reading words and spelling words might feel tricky. That is okay. We can all learn in different ways.</a:t>
            </a:r>
          </a:p>
          <a:p>
            <a:r>
              <a:rPr lang="en-GB" sz="1200" kern="1200" dirty="0">
                <a:solidFill>
                  <a:schemeClr val="tx1"/>
                </a:solidFill>
                <a:effectLst/>
                <a:latin typeface="+mn-lt"/>
                <a:ea typeface="+mn-ea"/>
                <a:cs typeface="+mn-cs"/>
              </a:rPr>
              <a:t>Little Flower was not naughty or wrong. Little Flower just needed help. Children are like that too. This Dyslexia Awareness week, we will be curious like Cass. We will learn that everyone can grow and learn when they get the help they need.</a:t>
            </a:r>
          </a:p>
          <a:p>
            <a:endParaRPr lang="en-GB" dirty="0"/>
          </a:p>
        </p:txBody>
      </p:sp>
      <p:sp>
        <p:nvSpPr>
          <p:cNvPr id="4" name="Slide Number Placeholder 3">
            <a:extLst>
              <a:ext uri="{FF2B5EF4-FFF2-40B4-BE49-F238E27FC236}">
                <a16:creationId xmlns:a16="http://schemas.microsoft.com/office/drawing/2014/main" id="{38914B70-DC06-A7F0-6944-D65952357EB4}"/>
              </a:ext>
            </a:extLst>
          </p:cNvPr>
          <p:cNvSpPr>
            <a:spLocks noGrp="1"/>
          </p:cNvSpPr>
          <p:nvPr>
            <p:ph type="sldNum" sz="quarter" idx="5"/>
          </p:nvPr>
        </p:nvSpPr>
        <p:spPr/>
        <p:txBody>
          <a:bodyPr/>
          <a:lstStyle/>
          <a:p>
            <a:fld id="{DAA8D245-367E-4181-8062-80BB48C07E31}" type="slidenum">
              <a:rPr lang="en-GB" smtClean="0"/>
              <a:t>21</a:t>
            </a:fld>
            <a:endParaRPr lang="en-GB"/>
          </a:p>
        </p:txBody>
      </p:sp>
    </p:spTree>
    <p:extLst>
      <p:ext uri="{BB962C8B-B14F-4D97-AF65-F5344CB8AC3E}">
        <p14:creationId xmlns:p14="http://schemas.microsoft.com/office/powerpoint/2010/main" val="3027627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7899C-1DAC-C4BC-E9B4-89DFEF4247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DE35C-62F9-A99D-03BA-05E6C2C0B9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B83250-414D-E073-CA90-B8587E5E957E}"/>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AF835F0-096C-74BA-552B-43CC7EC89ABF}"/>
              </a:ext>
            </a:extLst>
          </p:cNvPr>
          <p:cNvSpPr>
            <a:spLocks noGrp="1"/>
          </p:cNvSpPr>
          <p:nvPr>
            <p:ph type="sldNum" sz="quarter" idx="5"/>
          </p:nvPr>
        </p:nvSpPr>
        <p:spPr/>
        <p:txBody>
          <a:bodyPr/>
          <a:lstStyle/>
          <a:p>
            <a:fld id="{DAA8D245-367E-4181-8062-80BB48C07E31}" type="slidenum">
              <a:rPr lang="en-GB" smtClean="0"/>
              <a:t>22</a:t>
            </a:fld>
            <a:endParaRPr lang="en-GB"/>
          </a:p>
        </p:txBody>
      </p:sp>
    </p:spTree>
    <p:extLst>
      <p:ext uri="{BB962C8B-B14F-4D97-AF65-F5344CB8AC3E}">
        <p14:creationId xmlns:p14="http://schemas.microsoft.com/office/powerpoint/2010/main" val="6574934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36FC62-1532-BEA5-5725-315227B17E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A3E283-2785-38F1-EF12-453D764723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EAE8D4-E239-CD7B-E2A8-C622849E908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A9B5481-878C-A239-02D1-1A99081175C6}"/>
              </a:ext>
            </a:extLst>
          </p:cNvPr>
          <p:cNvSpPr>
            <a:spLocks noGrp="1"/>
          </p:cNvSpPr>
          <p:nvPr>
            <p:ph type="sldNum" sz="quarter" idx="5"/>
          </p:nvPr>
        </p:nvSpPr>
        <p:spPr/>
        <p:txBody>
          <a:bodyPr/>
          <a:lstStyle/>
          <a:p>
            <a:fld id="{DAA8D245-367E-4181-8062-80BB48C07E31}" type="slidenum">
              <a:rPr lang="en-GB" smtClean="0"/>
              <a:t>23</a:t>
            </a:fld>
            <a:endParaRPr lang="en-GB"/>
          </a:p>
        </p:txBody>
      </p:sp>
    </p:spTree>
    <p:extLst>
      <p:ext uri="{BB962C8B-B14F-4D97-AF65-F5344CB8AC3E}">
        <p14:creationId xmlns:p14="http://schemas.microsoft.com/office/powerpoint/2010/main" val="42329243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45AD5-8C2C-30E0-D775-7F805833E1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F11C2-AA42-66F7-DF22-A35E3B6C3D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26EBDB-399E-EDE8-A4A2-8E86A6040E04}"/>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7D98211-1BDE-F572-C822-2EC3BDDE6B4A}"/>
              </a:ext>
            </a:extLst>
          </p:cNvPr>
          <p:cNvSpPr>
            <a:spLocks noGrp="1"/>
          </p:cNvSpPr>
          <p:nvPr>
            <p:ph type="sldNum" sz="quarter" idx="5"/>
          </p:nvPr>
        </p:nvSpPr>
        <p:spPr/>
        <p:txBody>
          <a:bodyPr/>
          <a:lstStyle/>
          <a:p>
            <a:fld id="{DAA8D245-367E-4181-8062-80BB48C07E31}" type="slidenum">
              <a:rPr lang="en-GB" smtClean="0"/>
              <a:t>24</a:t>
            </a:fld>
            <a:endParaRPr lang="en-GB"/>
          </a:p>
        </p:txBody>
      </p:sp>
    </p:spTree>
    <p:extLst>
      <p:ext uri="{BB962C8B-B14F-4D97-AF65-F5344CB8AC3E}">
        <p14:creationId xmlns:p14="http://schemas.microsoft.com/office/powerpoint/2010/main" val="3919348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DAA8D245-367E-4181-8062-80BB48C07E31}" type="slidenum">
              <a:rPr lang="en-GB" smtClean="0"/>
              <a:t>2</a:t>
            </a:fld>
            <a:endParaRPr lang="en-GB"/>
          </a:p>
        </p:txBody>
      </p:sp>
    </p:spTree>
    <p:extLst>
      <p:ext uri="{BB962C8B-B14F-4D97-AF65-F5344CB8AC3E}">
        <p14:creationId xmlns:p14="http://schemas.microsoft.com/office/powerpoint/2010/main" val="3128176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‘Sparklers’ are the people in your life who cheer you on, are happy to listen to you, support you and want the best for you.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DAA8D245-367E-4181-8062-80BB48C07E31}" type="slidenum">
              <a:rPr lang="en-GB" smtClean="0"/>
              <a:t>3</a:t>
            </a:fld>
            <a:endParaRPr lang="en-GB"/>
          </a:p>
        </p:txBody>
      </p:sp>
    </p:spTree>
    <p:extLst>
      <p:ext uri="{BB962C8B-B14F-4D97-AF65-F5344CB8AC3E}">
        <p14:creationId xmlns:p14="http://schemas.microsoft.com/office/powerpoint/2010/main" val="3745649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1DD148-5845-B115-1F60-380334F477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352832-2FC9-E212-143C-E4DC5A0DBE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FC7447-1653-04A9-6E7A-C241C0747610}"/>
              </a:ext>
            </a:extLst>
          </p:cNvPr>
          <p:cNvSpPr>
            <a:spLocks noGrp="1"/>
          </p:cNvSpPr>
          <p:nvPr>
            <p:ph type="body" idx="1"/>
          </p:nvPr>
        </p:nvSpPr>
        <p:spPr/>
        <p:txBody>
          <a:bodyPr/>
          <a:lstStyle/>
          <a:p>
            <a:r>
              <a:rPr lang="en-GB"/>
              <a:t>The Wisery is used within the Wise for My Size method to create a shared language and understanding between everyone.  It is like a wise dictionary. </a:t>
            </a:r>
          </a:p>
          <a:p>
            <a:endParaRPr lang="en-GB"/>
          </a:p>
          <a:p>
            <a:endParaRPr lang="en-GB" sz="1200" kern="1200">
              <a:solidFill>
                <a:schemeClr val="tx1"/>
              </a:solidFill>
              <a:effectLst/>
              <a:latin typeface="+mn-lt"/>
              <a:ea typeface="+mn-ea"/>
              <a:cs typeface="+mn-cs"/>
            </a:endParaRPr>
          </a:p>
          <a:p>
            <a:endParaRPr lang="en-GB"/>
          </a:p>
        </p:txBody>
      </p:sp>
      <p:sp>
        <p:nvSpPr>
          <p:cNvPr id="4" name="Slide Number Placeholder 3">
            <a:extLst>
              <a:ext uri="{FF2B5EF4-FFF2-40B4-BE49-F238E27FC236}">
                <a16:creationId xmlns:a16="http://schemas.microsoft.com/office/drawing/2014/main" id="{E1A9C02B-F917-9156-C6CE-A5C8E1080217}"/>
              </a:ext>
            </a:extLst>
          </p:cNvPr>
          <p:cNvSpPr>
            <a:spLocks noGrp="1"/>
          </p:cNvSpPr>
          <p:nvPr>
            <p:ph type="sldNum" sz="quarter" idx="5"/>
          </p:nvPr>
        </p:nvSpPr>
        <p:spPr/>
        <p:txBody>
          <a:bodyPr/>
          <a:lstStyle/>
          <a:p>
            <a:fld id="{DAA8D245-367E-4181-8062-80BB48C07E31}" type="slidenum">
              <a:rPr lang="en-GB" smtClean="0"/>
              <a:t>4</a:t>
            </a:fld>
            <a:endParaRPr lang="en-GB"/>
          </a:p>
        </p:txBody>
      </p:sp>
    </p:spTree>
    <p:extLst>
      <p:ext uri="{BB962C8B-B14F-4D97-AF65-F5344CB8AC3E}">
        <p14:creationId xmlns:p14="http://schemas.microsoft.com/office/powerpoint/2010/main" val="1380300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BF69A-9F4B-6639-DF8A-810707BBE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B03AC3-42E5-B9EF-54A8-AEE3A97E5DB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3D65FF-8EA8-7034-17E5-199435DEF29D}"/>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FDD81567-E585-3982-5A93-BF1F0E5C83F5}"/>
              </a:ext>
            </a:extLst>
          </p:cNvPr>
          <p:cNvSpPr>
            <a:spLocks noGrp="1"/>
          </p:cNvSpPr>
          <p:nvPr>
            <p:ph type="sldNum" sz="quarter" idx="5"/>
          </p:nvPr>
        </p:nvSpPr>
        <p:spPr/>
        <p:txBody>
          <a:bodyPr/>
          <a:lstStyle/>
          <a:p>
            <a:fld id="{DAA8D245-367E-4181-8062-80BB48C07E31}" type="slidenum">
              <a:rPr lang="en-GB" smtClean="0"/>
              <a:t>5</a:t>
            </a:fld>
            <a:endParaRPr lang="en-GB"/>
          </a:p>
        </p:txBody>
      </p:sp>
    </p:spTree>
    <p:extLst>
      <p:ext uri="{BB962C8B-B14F-4D97-AF65-F5344CB8AC3E}">
        <p14:creationId xmlns:p14="http://schemas.microsoft.com/office/powerpoint/2010/main" val="41717980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FA5E7-B57C-8F2A-51E6-6FD428380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9614BC-AEFA-27EA-9E70-92D2797AA3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7846C-92B0-E4CB-6E13-FADF99845195}"/>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AC9FF31-6AEE-CFE1-917E-FA2B7EF54323}"/>
              </a:ext>
            </a:extLst>
          </p:cNvPr>
          <p:cNvSpPr>
            <a:spLocks noGrp="1"/>
          </p:cNvSpPr>
          <p:nvPr>
            <p:ph type="sldNum" sz="quarter" idx="5"/>
          </p:nvPr>
        </p:nvSpPr>
        <p:spPr/>
        <p:txBody>
          <a:bodyPr/>
          <a:lstStyle/>
          <a:p>
            <a:fld id="{DAA8D245-367E-4181-8062-80BB48C07E31}" type="slidenum">
              <a:rPr lang="en-GB" smtClean="0"/>
              <a:t>6</a:t>
            </a:fld>
            <a:endParaRPr lang="en-GB"/>
          </a:p>
        </p:txBody>
      </p:sp>
    </p:spTree>
    <p:extLst>
      <p:ext uri="{BB962C8B-B14F-4D97-AF65-F5344CB8AC3E}">
        <p14:creationId xmlns:p14="http://schemas.microsoft.com/office/powerpoint/2010/main" val="6816682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6C1D3-A6DA-3CD7-749A-4994AFF67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005A68-D7DC-9328-BDEE-39E73E3012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A42DD4-E672-260D-FCDC-4FC882410C28}"/>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4812086E-0058-4C43-C638-C7306F146AD2}"/>
              </a:ext>
            </a:extLst>
          </p:cNvPr>
          <p:cNvSpPr>
            <a:spLocks noGrp="1"/>
          </p:cNvSpPr>
          <p:nvPr>
            <p:ph type="sldNum" sz="quarter" idx="5"/>
          </p:nvPr>
        </p:nvSpPr>
        <p:spPr/>
        <p:txBody>
          <a:bodyPr/>
          <a:lstStyle/>
          <a:p>
            <a:fld id="{DAA8D245-367E-4181-8062-80BB48C07E31}" type="slidenum">
              <a:rPr lang="en-GB" smtClean="0"/>
              <a:t>7</a:t>
            </a:fld>
            <a:endParaRPr lang="en-GB"/>
          </a:p>
        </p:txBody>
      </p:sp>
    </p:spTree>
    <p:extLst>
      <p:ext uri="{BB962C8B-B14F-4D97-AF65-F5344CB8AC3E}">
        <p14:creationId xmlns:p14="http://schemas.microsoft.com/office/powerpoint/2010/main" val="2315689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9F92A-1694-F589-881F-3A129EEBF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0791D1-25FE-0831-D053-891CC32CE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83DF4-1C9D-453D-C87D-10D5FA83CB3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556A560-7D7D-E360-263C-7E761418C692}"/>
              </a:ext>
            </a:extLst>
          </p:cNvPr>
          <p:cNvSpPr>
            <a:spLocks noGrp="1"/>
          </p:cNvSpPr>
          <p:nvPr>
            <p:ph type="sldNum" sz="quarter" idx="5"/>
          </p:nvPr>
        </p:nvSpPr>
        <p:spPr/>
        <p:txBody>
          <a:bodyPr/>
          <a:lstStyle/>
          <a:p>
            <a:fld id="{DAA8D245-367E-4181-8062-80BB48C07E31}" type="slidenum">
              <a:rPr lang="en-GB" smtClean="0"/>
              <a:t>16</a:t>
            </a:fld>
            <a:endParaRPr lang="en-GB"/>
          </a:p>
        </p:txBody>
      </p:sp>
    </p:spTree>
    <p:extLst>
      <p:ext uri="{BB962C8B-B14F-4D97-AF65-F5344CB8AC3E}">
        <p14:creationId xmlns:p14="http://schemas.microsoft.com/office/powerpoint/2010/main" val="2292064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801842-F826-1C76-4884-AE498482D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9B3804-7367-7EC4-69DE-A6C885DCF0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8B8674-6423-2D18-26FA-8EEE7018A97F}"/>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7CBED0B-64A7-6776-2E00-4D6172275CFF}"/>
              </a:ext>
            </a:extLst>
          </p:cNvPr>
          <p:cNvSpPr>
            <a:spLocks noGrp="1"/>
          </p:cNvSpPr>
          <p:nvPr>
            <p:ph type="sldNum" sz="quarter" idx="5"/>
          </p:nvPr>
        </p:nvSpPr>
        <p:spPr/>
        <p:txBody>
          <a:bodyPr/>
          <a:lstStyle/>
          <a:p>
            <a:fld id="{DAA8D245-367E-4181-8062-80BB48C07E31}" type="slidenum">
              <a:rPr lang="en-GB" smtClean="0"/>
              <a:t>17</a:t>
            </a:fld>
            <a:endParaRPr lang="en-GB"/>
          </a:p>
        </p:txBody>
      </p:sp>
    </p:spTree>
    <p:extLst>
      <p:ext uri="{BB962C8B-B14F-4D97-AF65-F5344CB8AC3E}">
        <p14:creationId xmlns:p14="http://schemas.microsoft.com/office/powerpoint/2010/main" val="29468138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5DB8A-72A9-8578-81FF-B01738568F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1A222F6-2F7B-1DFE-82E3-49140B1D54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F7B12E4-F390-604A-8102-E1ABE6EBA17F}"/>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CDAA59B7-A660-A82E-49DD-AA1AC700B88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F201C21-794F-8D9D-E721-4498DFDC0382}"/>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2453881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B66AE-91BD-C806-CBD5-ADF4E7C3DA8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60EA6C-4C4B-8EB2-5B36-C142686968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6ACA26-EBDB-5A8C-B155-2B01F66F6D0D}"/>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D9B36115-6551-FEBA-9001-779E3F7AEF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2922F3-7AD7-DB28-0F4D-BF65461B39F8}"/>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61318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F798C8-19FA-7705-A108-3447F71467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D800A5B-F7D4-6023-EF06-34A0F736B36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9F23A4-8012-B428-88B9-197017A2B76D}"/>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61720893-AB4E-5717-959D-1C54CF5653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BD0ACA-4BB6-076B-688A-8D17C8BE4B90}"/>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7385706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0770E-66BC-F07D-F65A-5F9437A049F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43F7046-3A3F-09D6-CD03-91F7C1E8D58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0419D7-1EBA-17E8-4B5C-C90026774A41}"/>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05AB7600-24A3-9DDE-6599-898CD62AE6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2A2BA3-999E-01EA-8ACB-1B4BC8D7894F}"/>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2952634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CEAA0-382A-0DDE-B567-DA9BD3D7851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888E968-CAB3-EBE2-7CC1-28D9D6666D6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6115BA-B3CC-AD17-3DAD-9EE7ABA988C7}"/>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EAA5D4BD-4423-8560-E3A8-1EBAD7867AD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6AC2A29-9047-1D2C-1B71-540F787B1512}"/>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472814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7F9F3-C1A5-EAD0-8FD9-2E814836D51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915BDCA-AB32-C75F-2ACC-8F906A92F3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945436-D29E-82F5-4D17-0E10F7015C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498FD0-F669-3D8B-2583-2C7929015783}"/>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6" name="Footer Placeholder 5">
            <a:extLst>
              <a:ext uri="{FF2B5EF4-FFF2-40B4-BE49-F238E27FC236}">
                <a16:creationId xmlns:a16="http://schemas.microsoft.com/office/drawing/2014/main" id="{64A996B8-3FD2-29CA-AE6A-11F0BE8F43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9741F2-6A29-F4E4-45FE-FF62C6CBE51E}"/>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1725880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1E7F1-58F1-1485-E3D7-59AC33880EC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372255F-1EBE-FA95-73DB-D5F4149B8D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A57374-1C21-8489-FFB4-37A6A4AC427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E8FA577-218A-4532-C70E-2E7203614D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409521-9058-91C2-BF5D-BDF2222766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A7526F-3790-624E-BD09-0700DAABC5E2}"/>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8" name="Footer Placeholder 7">
            <a:extLst>
              <a:ext uri="{FF2B5EF4-FFF2-40B4-BE49-F238E27FC236}">
                <a16:creationId xmlns:a16="http://schemas.microsoft.com/office/drawing/2014/main" id="{59F25D53-7A21-9D9B-B10C-582B832068E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78197E6-5716-AE77-34CA-F1EC6BFF5A5F}"/>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252945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765CC-E6DD-B831-4A8D-1F2E6130BCE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68D54DA-A8A9-04D6-182F-13A9A2FE50D8}"/>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4" name="Footer Placeholder 3">
            <a:extLst>
              <a:ext uri="{FF2B5EF4-FFF2-40B4-BE49-F238E27FC236}">
                <a16:creationId xmlns:a16="http://schemas.microsoft.com/office/drawing/2014/main" id="{3958E43C-EFE0-CEA3-AEC5-45A82AE738A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0ED6720-40C0-9CC1-A022-F97394DB4922}"/>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812506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4664F9-9681-A25F-9C71-52961C68A249}"/>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3" name="Footer Placeholder 2">
            <a:extLst>
              <a:ext uri="{FF2B5EF4-FFF2-40B4-BE49-F238E27FC236}">
                <a16:creationId xmlns:a16="http://schemas.microsoft.com/office/drawing/2014/main" id="{771DAC6A-0CFA-6672-0CE6-166A67AC5FC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98B90F9-DB71-9841-4253-B9EC8597BA0E}"/>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649970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F3DCB-6FCB-5440-62B9-A4502F1951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1F54818-2A1B-E59A-AAA7-70BB07FBF9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A505D83-EDB4-B251-E5D3-981D31C074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ED95E6-1009-84D2-1456-B7387DBA3EDC}"/>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6" name="Footer Placeholder 5">
            <a:extLst>
              <a:ext uri="{FF2B5EF4-FFF2-40B4-BE49-F238E27FC236}">
                <a16:creationId xmlns:a16="http://schemas.microsoft.com/office/drawing/2014/main" id="{3C1297C1-85E5-3442-7B54-E16C48F9C8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341FBD6-130B-FC25-7FB7-75BAEE83579B}"/>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988845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60C75-CD63-DBFA-55E7-29BB22CB74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57A1CB3-CA6E-3A07-6251-1A72425FCE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BEE4D8C-09E2-137E-9866-B87523F4D5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03CBAE-C5D8-7FE0-4504-35F6B71D779D}"/>
              </a:ext>
            </a:extLst>
          </p:cNvPr>
          <p:cNvSpPr>
            <a:spLocks noGrp="1"/>
          </p:cNvSpPr>
          <p:nvPr>
            <p:ph type="dt" sz="half" idx="10"/>
          </p:nvPr>
        </p:nvSpPr>
        <p:spPr/>
        <p:txBody>
          <a:bodyPr/>
          <a:lstStyle/>
          <a:p>
            <a:fld id="{1268FA54-1137-4F37-8C8F-5B8B41BB0880}" type="datetimeFigureOut">
              <a:rPr lang="en-GB" smtClean="0"/>
              <a:t>09/09/2026</a:t>
            </a:fld>
            <a:endParaRPr lang="en-GB"/>
          </a:p>
        </p:txBody>
      </p:sp>
      <p:sp>
        <p:nvSpPr>
          <p:cNvPr id="6" name="Footer Placeholder 5">
            <a:extLst>
              <a:ext uri="{FF2B5EF4-FFF2-40B4-BE49-F238E27FC236}">
                <a16:creationId xmlns:a16="http://schemas.microsoft.com/office/drawing/2014/main" id="{1F340C11-5F75-A5F6-AB97-101E158EB54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6BD1BE-340A-388F-72C4-74104314BD45}"/>
              </a:ext>
            </a:extLst>
          </p:cNvPr>
          <p:cNvSpPr>
            <a:spLocks noGrp="1"/>
          </p:cNvSpPr>
          <p:nvPr>
            <p:ph type="sldNum" sz="quarter" idx="12"/>
          </p:nvPr>
        </p:nvSpPr>
        <p:spPr/>
        <p:txBody>
          <a:bodyPr/>
          <a:lstStyle/>
          <a:p>
            <a:fld id="{06F84E74-35F6-4D48-A71C-F40A7B2450FD}" type="slidenum">
              <a:rPr lang="en-GB" smtClean="0"/>
              <a:t>‹#›</a:t>
            </a:fld>
            <a:endParaRPr lang="en-GB"/>
          </a:p>
        </p:txBody>
      </p:sp>
    </p:spTree>
    <p:extLst>
      <p:ext uri="{BB962C8B-B14F-4D97-AF65-F5344CB8AC3E}">
        <p14:creationId xmlns:p14="http://schemas.microsoft.com/office/powerpoint/2010/main" val="3054341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6F5F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B8BAD58-EF9D-AD43-08B0-2F28B001AA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2927208-A579-8606-AFDE-29BF62774D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77934FB-601D-DC90-DB02-66DC1DA275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268FA54-1137-4F37-8C8F-5B8B41BB0880}" type="datetimeFigureOut">
              <a:rPr lang="en-GB" smtClean="0"/>
              <a:t>09/09/2026</a:t>
            </a:fld>
            <a:endParaRPr lang="en-GB"/>
          </a:p>
        </p:txBody>
      </p:sp>
      <p:sp>
        <p:nvSpPr>
          <p:cNvPr id="5" name="Footer Placeholder 4">
            <a:extLst>
              <a:ext uri="{FF2B5EF4-FFF2-40B4-BE49-F238E27FC236}">
                <a16:creationId xmlns:a16="http://schemas.microsoft.com/office/drawing/2014/main" id="{2C714B8E-8381-5EFC-979F-95333A62F5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ED02F2C-6D38-76E1-B975-D3F8FD942D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F84E74-35F6-4D48-A71C-F40A7B2450FD}" type="slidenum">
              <a:rPr lang="en-GB" smtClean="0"/>
              <a:t>‹#›</a:t>
            </a:fld>
            <a:endParaRPr lang="en-GB"/>
          </a:p>
        </p:txBody>
      </p:sp>
    </p:spTree>
    <p:extLst>
      <p:ext uri="{BB962C8B-B14F-4D97-AF65-F5344CB8AC3E}">
        <p14:creationId xmlns:p14="http://schemas.microsoft.com/office/powerpoint/2010/main" val="3650085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4.jpe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4.jpe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4.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e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A3316C59-E71A-312E-99B3-38BBD1B5549B}"/>
              </a:ext>
            </a:extLst>
          </p:cNvPr>
          <p:cNvSpPr/>
          <p:nvPr/>
        </p:nvSpPr>
        <p:spPr>
          <a:xfrm>
            <a:off x="7197754" y="0"/>
            <a:ext cx="4994246" cy="6858000"/>
          </a:xfrm>
          <a:prstGeom prst="rect">
            <a:avLst/>
          </a:prstGeom>
          <a:solidFill>
            <a:srgbClr val="C6C1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443D18C0-3F6F-AE83-C8B4-1CFAC5A49A46}"/>
              </a:ext>
            </a:extLst>
          </p:cNvPr>
          <p:cNvSpPr txBox="1"/>
          <p:nvPr/>
        </p:nvSpPr>
        <p:spPr>
          <a:xfrm>
            <a:off x="556893" y="2037999"/>
            <a:ext cx="8120033" cy="1113190"/>
          </a:xfrm>
          <a:prstGeom prst="rect">
            <a:avLst/>
          </a:prstGeom>
          <a:noFill/>
        </p:spPr>
        <p:txBody>
          <a:bodyPr wrap="square" rtlCol="0">
            <a:spAutoFit/>
          </a:bodyPr>
          <a:lstStyle/>
          <a:p>
            <a:pPr>
              <a:lnSpc>
                <a:spcPct val="150000"/>
              </a:lnSpc>
            </a:pPr>
            <a:r>
              <a:rPr lang="en-GB" sz="3200" b="1" dirty="0">
                <a:solidFill>
                  <a:srgbClr val="20ABC8"/>
                </a:solidFill>
                <a:latin typeface="Century Gothic" panose="020B0502020202020204" pitchFamily="34" charset="0"/>
              </a:rPr>
              <a:t>Dyslexia Awareness Week 2026</a:t>
            </a:r>
          </a:p>
          <a:p>
            <a:pPr>
              <a:lnSpc>
                <a:spcPct val="150000"/>
              </a:lnSpc>
            </a:pPr>
            <a:r>
              <a:rPr lang="en-GB" sz="1400" dirty="0">
                <a:latin typeface="Century Gothic" panose="020B0502020202020204" pitchFamily="34" charset="0"/>
              </a:rPr>
              <a:t> </a:t>
            </a:r>
          </a:p>
        </p:txBody>
      </p:sp>
      <p:sp>
        <p:nvSpPr>
          <p:cNvPr id="9" name="TextBox 8">
            <a:extLst>
              <a:ext uri="{FF2B5EF4-FFF2-40B4-BE49-F238E27FC236}">
                <a16:creationId xmlns:a16="http://schemas.microsoft.com/office/drawing/2014/main" id="{4C0995DD-5682-AE70-C1C3-DB079939DAC6}"/>
              </a:ext>
            </a:extLst>
          </p:cNvPr>
          <p:cNvSpPr txBox="1"/>
          <p:nvPr/>
        </p:nvSpPr>
        <p:spPr>
          <a:xfrm>
            <a:off x="7524865" y="2151727"/>
            <a:ext cx="6662059" cy="2554545"/>
          </a:xfrm>
          <a:prstGeom prst="rect">
            <a:avLst/>
          </a:prstGeom>
          <a:noFill/>
        </p:spPr>
        <p:txBody>
          <a:bodyPr wrap="square" rtlCol="0">
            <a:spAutoFit/>
          </a:bodyPr>
          <a:lstStyle/>
          <a:p>
            <a:r>
              <a:rPr lang="en-GB" sz="4000" b="1" dirty="0">
                <a:solidFill>
                  <a:schemeClr val="bg1"/>
                </a:solidFill>
                <a:latin typeface="Century Gothic" panose="020B0502020202020204" pitchFamily="34" charset="0"/>
              </a:rPr>
              <a:t>P1-3</a:t>
            </a:r>
          </a:p>
          <a:p>
            <a:r>
              <a:rPr lang="en-GB" sz="4000" b="1" dirty="0">
                <a:solidFill>
                  <a:schemeClr val="bg1"/>
                </a:solidFill>
                <a:latin typeface="Century Gothic" panose="020B0502020202020204" pitchFamily="34" charset="0"/>
              </a:rPr>
              <a:t> </a:t>
            </a:r>
          </a:p>
          <a:p>
            <a:r>
              <a:rPr lang="en-GB" sz="4000" b="1" dirty="0">
                <a:solidFill>
                  <a:schemeClr val="bg1"/>
                </a:solidFill>
                <a:latin typeface="Century Gothic" panose="020B0502020202020204" pitchFamily="34" charset="0"/>
              </a:rPr>
              <a:t>Lesson 1</a:t>
            </a:r>
          </a:p>
          <a:p>
            <a:endParaRPr lang="en-GB" sz="4000" b="1" dirty="0">
              <a:solidFill>
                <a:srgbClr val="4A2583"/>
              </a:solidFill>
              <a:latin typeface="Century Gothic" panose="020B0502020202020204" pitchFamily="34" charset="0"/>
            </a:endParaRPr>
          </a:p>
        </p:txBody>
      </p:sp>
      <p:pic>
        <p:nvPicPr>
          <p:cNvPr id="11" name="Picture 10">
            <a:extLst>
              <a:ext uri="{FF2B5EF4-FFF2-40B4-BE49-F238E27FC236}">
                <a16:creationId xmlns:a16="http://schemas.microsoft.com/office/drawing/2014/main" id="{D4A91453-B0D1-37F0-053A-0BB4E25A1C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5082" y="4930229"/>
            <a:ext cx="2231141" cy="1514859"/>
          </a:xfrm>
          <a:prstGeom prst="rect">
            <a:avLst/>
          </a:prstGeom>
        </p:spPr>
      </p:pic>
      <p:sp>
        <p:nvSpPr>
          <p:cNvPr id="13" name="TextBox 12">
            <a:extLst>
              <a:ext uri="{FF2B5EF4-FFF2-40B4-BE49-F238E27FC236}">
                <a16:creationId xmlns:a16="http://schemas.microsoft.com/office/drawing/2014/main" id="{B06C653C-CC02-67F7-DC06-F8C4F093112F}"/>
              </a:ext>
            </a:extLst>
          </p:cNvPr>
          <p:cNvSpPr txBox="1"/>
          <p:nvPr/>
        </p:nvSpPr>
        <p:spPr>
          <a:xfrm>
            <a:off x="7445392" y="6278247"/>
            <a:ext cx="3321698" cy="333681"/>
          </a:xfrm>
          <a:prstGeom prst="rect">
            <a:avLst/>
          </a:prstGeom>
          <a:noFill/>
        </p:spPr>
        <p:txBody>
          <a:bodyPr wrap="square" rtlCol="0">
            <a:spAutoFit/>
          </a:bodyPr>
          <a:lstStyle/>
          <a:p>
            <a:pPr>
              <a:lnSpc>
                <a:spcPct val="150000"/>
              </a:lnSpc>
            </a:pPr>
            <a:r>
              <a:rPr lang="en-GB" sz="1200" b="1">
                <a:solidFill>
                  <a:srgbClr val="525252"/>
                </a:solidFill>
                <a:latin typeface="Century Gothic" panose="020B0502020202020204" pitchFamily="34" charset="0"/>
              </a:rPr>
              <a:t>Charity No. SC 000951</a:t>
            </a:r>
          </a:p>
        </p:txBody>
      </p:sp>
      <p:pic>
        <p:nvPicPr>
          <p:cNvPr id="19" name="Picture 18">
            <a:extLst>
              <a:ext uri="{FF2B5EF4-FFF2-40B4-BE49-F238E27FC236}">
                <a16:creationId xmlns:a16="http://schemas.microsoft.com/office/drawing/2014/main" id="{ED48EC6E-5BA0-2F86-4FD5-DFC1887A0992}"/>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16200000">
            <a:off x="88467" y="68221"/>
            <a:ext cx="1909154" cy="2074853"/>
          </a:xfrm>
          <a:prstGeom prst="rect">
            <a:avLst/>
          </a:prstGeom>
        </p:spPr>
      </p:pic>
      <p:pic>
        <p:nvPicPr>
          <p:cNvPr id="21" name="Picture 20">
            <a:extLst>
              <a:ext uri="{FF2B5EF4-FFF2-40B4-BE49-F238E27FC236}">
                <a16:creationId xmlns:a16="http://schemas.microsoft.com/office/drawing/2014/main" id="{44547B05-75E5-5F10-066A-4BA498245BD1}"/>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982957" y="3819444"/>
            <a:ext cx="2130029" cy="3031181"/>
          </a:xfrm>
          <a:prstGeom prst="rect">
            <a:avLst/>
          </a:prstGeom>
        </p:spPr>
      </p:pic>
      <p:pic>
        <p:nvPicPr>
          <p:cNvPr id="3" name="Picture 2">
            <a:extLst>
              <a:ext uri="{FF2B5EF4-FFF2-40B4-BE49-F238E27FC236}">
                <a16:creationId xmlns:a16="http://schemas.microsoft.com/office/drawing/2014/main" id="{B365CC88-41F5-43FB-444E-8426A29EA5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16910" y="4586191"/>
            <a:ext cx="2100570" cy="2025737"/>
          </a:xfrm>
          <a:prstGeom prst="rect">
            <a:avLst/>
          </a:prstGeom>
        </p:spPr>
      </p:pic>
      <p:sp>
        <p:nvSpPr>
          <p:cNvPr id="2" name="TextBox 1">
            <a:extLst>
              <a:ext uri="{FF2B5EF4-FFF2-40B4-BE49-F238E27FC236}">
                <a16:creationId xmlns:a16="http://schemas.microsoft.com/office/drawing/2014/main" id="{39A4E57B-1CEF-7C27-A346-9D0E14DD01F8}"/>
              </a:ext>
            </a:extLst>
          </p:cNvPr>
          <p:cNvSpPr txBox="1"/>
          <p:nvPr/>
        </p:nvSpPr>
        <p:spPr>
          <a:xfrm>
            <a:off x="6631663" y="2974063"/>
            <a:ext cx="914400" cy="914400"/>
          </a:xfrm>
          <a:prstGeom prst="rect">
            <a:avLst/>
          </a:prstGeom>
          <a:noFill/>
        </p:spPr>
        <p:txBody>
          <a:bodyPr wrap="square" rtlCol="0">
            <a:spAutoFit/>
          </a:bodyPr>
          <a:lstStyle/>
          <a:p>
            <a:endParaRPr lang="en-GB" dirty="0"/>
          </a:p>
        </p:txBody>
      </p:sp>
      <p:sp>
        <p:nvSpPr>
          <p:cNvPr id="6" name="TextBox 5">
            <a:extLst>
              <a:ext uri="{FF2B5EF4-FFF2-40B4-BE49-F238E27FC236}">
                <a16:creationId xmlns:a16="http://schemas.microsoft.com/office/drawing/2014/main" id="{78C32665-8CEA-3382-C736-D534CA5E873E}"/>
              </a:ext>
            </a:extLst>
          </p:cNvPr>
          <p:cNvSpPr txBox="1"/>
          <p:nvPr/>
        </p:nvSpPr>
        <p:spPr>
          <a:xfrm>
            <a:off x="4931494" y="6589644"/>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pic>
        <p:nvPicPr>
          <p:cNvPr id="4" name="Picture 3">
            <a:extLst>
              <a:ext uri="{FF2B5EF4-FFF2-40B4-BE49-F238E27FC236}">
                <a16:creationId xmlns:a16="http://schemas.microsoft.com/office/drawing/2014/main" id="{D480F456-D4D2-128E-25BF-8641B72369E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1254" y="2385933"/>
            <a:ext cx="3666070" cy="2749553"/>
          </a:xfrm>
          <a:prstGeom prst="rect">
            <a:avLst/>
          </a:prstGeom>
        </p:spPr>
      </p:pic>
    </p:spTree>
    <p:extLst>
      <p:ext uri="{BB962C8B-B14F-4D97-AF65-F5344CB8AC3E}">
        <p14:creationId xmlns:p14="http://schemas.microsoft.com/office/powerpoint/2010/main" val="4119048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E114C-870B-B120-AB1D-F94835F586F1}"/>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3C03D70-B988-0A1A-9441-AFEBFF0AC356}"/>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206F78AF-DD65-DAAE-DD41-D9F1DC6F9F0C}"/>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163F971B-2140-329A-4C30-FA2927884451}"/>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a:solidFill>
                <a:srgbClr val="20ABC8"/>
              </a:solidFill>
              <a:latin typeface="Century Gothic" panose="020B0502020202020204" pitchFamily="34" charset="0"/>
            </a:endParaRPr>
          </a:p>
        </p:txBody>
      </p:sp>
      <p:pic>
        <p:nvPicPr>
          <p:cNvPr id="6" name="Picture 5">
            <a:extLst>
              <a:ext uri="{FF2B5EF4-FFF2-40B4-BE49-F238E27FC236}">
                <a16:creationId xmlns:a16="http://schemas.microsoft.com/office/drawing/2014/main" id="{D0800059-10A5-4E3E-2D9F-AFBA193D3B6F}"/>
              </a:ext>
            </a:extLst>
          </p:cNvPr>
          <p:cNvPicPr>
            <a:picLocks noChangeAspect="1"/>
          </p:cNvPicPr>
          <p:nvPr/>
        </p:nvPicPr>
        <p:blipFill>
          <a:blip r:embed="rId3"/>
          <a:stretch>
            <a:fillRect/>
          </a:stretch>
        </p:blipFill>
        <p:spPr>
          <a:xfrm>
            <a:off x="2532185" y="209610"/>
            <a:ext cx="6461090" cy="6461090"/>
          </a:xfrm>
          <a:prstGeom prst="rect">
            <a:avLst/>
          </a:prstGeom>
          <a:ln>
            <a:noFill/>
          </a:ln>
          <a:effectLst>
            <a:softEdge rad="112500"/>
          </a:effectLst>
        </p:spPr>
      </p:pic>
    </p:spTree>
    <p:extLst>
      <p:ext uri="{BB962C8B-B14F-4D97-AF65-F5344CB8AC3E}">
        <p14:creationId xmlns:p14="http://schemas.microsoft.com/office/powerpoint/2010/main" val="106585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CA845-B535-448C-F75E-3E037D3DBD6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903793E-2FCD-81AD-F66E-42B0802ED4C7}"/>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9CDB91AB-2182-8DBD-EE15-BAB7F2F28A51}"/>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F98AE624-D24C-3B8C-62F2-3226A18BFB85}"/>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a:solidFill>
                <a:srgbClr val="20ABC8"/>
              </a:solidFill>
              <a:latin typeface="Century Gothic" panose="020B0502020202020204" pitchFamily="34" charset="0"/>
            </a:endParaRPr>
          </a:p>
        </p:txBody>
      </p:sp>
      <p:pic>
        <p:nvPicPr>
          <p:cNvPr id="4" name="Picture 3">
            <a:extLst>
              <a:ext uri="{FF2B5EF4-FFF2-40B4-BE49-F238E27FC236}">
                <a16:creationId xmlns:a16="http://schemas.microsoft.com/office/drawing/2014/main" id="{C97CC3B0-34EE-5E56-8D68-C25CFAD1B428}"/>
              </a:ext>
            </a:extLst>
          </p:cNvPr>
          <p:cNvPicPr>
            <a:picLocks noChangeAspect="1"/>
          </p:cNvPicPr>
          <p:nvPr/>
        </p:nvPicPr>
        <p:blipFill>
          <a:blip r:embed="rId3"/>
          <a:srcRect t="3773" b="3773"/>
          <a:stretch>
            <a:fillRect/>
          </a:stretch>
        </p:blipFill>
        <p:spPr>
          <a:xfrm>
            <a:off x="326343" y="379851"/>
            <a:ext cx="5199986" cy="4647978"/>
          </a:xfrm>
          <a:prstGeom prst="rect">
            <a:avLst/>
          </a:prstGeom>
          <a:ln>
            <a:noFill/>
          </a:ln>
          <a:effectLst>
            <a:softEdge rad="112500"/>
          </a:effectLst>
        </p:spPr>
      </p:pic>
      <p:pic>
        <p:nvPicPr>
          <p:cNvPr id="8" name="Picture 7">
            <a:extLst>
              <a:ext uri="{FF2B5EF4-FFF2-40B4-BE49-F238E27FC236}">
                <a16:creationId xmlns:a16="http://schemas.microsoft.com/office/drawing/2014/main" id="{30DE3025-CD7A-644F-08FE-EBFE519536DD}"/>
              </a:ext>
            </a:extLst>
          </p:cNvPr>
          <p:cNvPicPr>
            <a:picLocks noChangeAspect="1"/>
          </p:cNvPicPr>
          <p:nvPr/>
        </p:nvPicPr>
        <p:blipFill>
          <a:blip r:embed="rId4"/>
          <a:stretch>
            <a:fillRect/>
          </a:stretch>
        </p:blipFill>
        <p:spPr>
          <a:xfrm>
            <a:off x="5852672" y="3084804"/>
            <a:ext cx="5849042" cy="3286691"/>
          </a:xfrm>
          <a:prstGeom prst="rect">
            <a:avLst/>
          </a:prstGeom>
          <a:ln>
            <a:noFill/>
          </a:ln>
          <a:effectLst>
            <a:softEdge rad="112500"/>
          </a:effectLst>
        </p:spPr>
      </p:pic>
      <p:sp>
        <p:nvSpPr>
          <p:cNvPr id="6" name="TextBox 5">
            <a:extLst>
              <a:ext uri="{FF2B5EF4-FFF2-40B4-BE49-F238E27FC236}">
                <a16:creationId xmlns:a16="http://schemas.microsoft.com/office/drawing/2014/main" id="{DB7332EB-D3B5-F149-3EEC-F9718C005EBD}"/>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240332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2AC37-1E7A-B9B9-B8AD-781A8E5748E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2496E12-A4DE-DC12-B637-B5BE3E43D9C1}"/>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1F5C3017-09DB-5E52-4115-E1202EB2C924}"/>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45EA0CF5-F2FC-4DAC-88E5-877FC58142BD}"/>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a:solidFill>
                <a:srgbClr val="20ABC8"/>
              </a:solidFill>
              <a:latin typeface="Century Gothic" panose="020B0502020202020204" pitchFamily="34" charset="0"/>
            </a:endParaRPr>
          </a:p>
        </p:txBody>
      </p:sp>
      <p:pic>
        <p:nvPicPr>
          <p:cNvPr id="6" name="Picture 5">
            <a:extLst>
              <a:ext uri="{FF2B5EF4-FFF2-40B4-BE49-F238E27FC236}">
                <a16:creationId xmlns:a16="http://schemas.microsoft.com/office/drawing/2014/main" id="{FC7C3FF9-231F-B6F0-B677-11242022DA9F}"/>
              </a:ext>
            </a:extLst>
          </p:cNvPr>
          <p:cNvPicPr>
            <a:picLocks noChangeAspect="1"/>
          </p:cNvPicPr>
          <p:nvPr/>
        </p:nvPicPr>
        <p:blipFill>
          <a:blip r:embed="rId3"/>
          <a:stretch>
            <a:fillRect/>
          </a:stretch>
        </p:blipFill>
        <p:spPr>
          <a:xfrm>
            <a:off x="271774" y="488615"/>
            <a:ext cx="5715115" cy="2940385"/>
          </a:xfrm>
          <a:prstGeom prst="rect">
            <a:avLst/>
          </a:prstGeom>
          <a:ln>
            <a:noFill/>
          </a:ln>
          <a:effectLst>
            <a:softEdge rad="112500"/>
          </a:effectLst>
        </p:spPr>
      </p:pic>
      <p:pic>
        <p:nvPicPr>
          <p:cNvPr id="9" name="Picture 8">
            <a:extLst>
              <a:ext uri="{FF2B5EF4-FFF2-40B4-BE49-F238E27FC236}">
                <a16:creationId xmlns:a16="http://schemas.microsoft.com/office/drawing/2014/main" id="{BAA58ECF-25DE-892B-536B-D02D85FB95B5}"/>
              </a:ext>
            </a:extLst>
          </p:cNvPr>
          <p:cNvPicPr>
            <a:picLocks noChangeAspect="1"/>
          </p:cNvPicPr>
          <p:nvPr/>
        </p:nvPicPr>
        <p:blipFill>
          <a:blip r:embed="rId4"/>
          <a:stretch>
            <a:fillRect/>
          </a:stretch>
        </p:blipFill>
        <p:spPr>
          <a:xfrm>
            <a:off x="6292026" y="1496706"/>
            <a:ext cx="5276803" cy="5028677"/>
          </a:xfrm>
          <a:prstGeom prst="rect">
            <a:avLst/>
          </a:prstGeom>
          <a:ln>
            <a:noFill/>
          </a:ln>
          <a:effectLst>
            <a:softEdge rad="112500"/>
          </a:effectLst>
        </p:spPr>
      </p:pic>
      <p:sp>
        <p:nvSpPr>
          <p:cNvPr id="4" name="TextBox 3">
            <a:extLst>
              <a:ext uri="{FF2B5EF4-FFF2-40B4-BE49-F238E27FC236}">
                <a16:creationId xmlns:a16="http://schemas.microsoft.com/office/drawing/2014/main" id="{51B0A56B-4CDE-CC0B-E027-0E7D4C7EA0F3}"/>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2195189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60E50-B442-7F62-0D41-49B0F6036C9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7C0EBA7-16A2-E89F-EAA2-615CC20B23D5}"/>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62F790C2-3479-57E3-3AEE-F771F96F1566}"/>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AD7590C4-66F3-2990-E2C9-F3B7728169DA}"/>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a:solidFill>
                <a:srgbClr val="20ABC8"/>
              </a:solidFill>
              <a:latin typeface="Century Gothic" panose="020B0502020202020204" pitchFamily="34" charset="0"/>
            </a:endParaRPr>
          </a:p>
        </p:txBody>
      </p:sp>
      <p:pic>
        <p:nvPicPr>
          <p:cNvPr id="4" name="Picture 3">
            <a:extLst>
              <a:ext uri="{FF2B5EF4-FFF2-40B4-BE49-F238E27FC236}">
                <a16:creationId xmlns:a16="http://schemas.microsoft.com/office/drawing/2014/main" id="{F8CFDB5D-6D30-B44F-92B0-05AA134B5480}"/>
              </a:ext>
            </a:extLst>
          </p:cNvPr>
          <p:cNvPicPr>
            <a:picLocks noChangeAspect="1"/>
          </p:cNvPicPr>
          <p:nvPr/>
        </p:nvPicPr>
        <p:blipFill>
          <a:blip r:embed="rId3"/>
          <a:stretch>
            <a:fillRect/>
          </a:stretch>
        </p:blipFill>
        <p:spPr>
          <a:xfrm>
            <a:off x="2793691" y="337323"/>
            <a:ext cx="6440994" cy="6183354"/>
          </a:xfrm>
          <a:prstGeom prst="rect">
            <a:avLst/>
          </a:prstGeom>
          <a:ln>
            <a:noFill/>
          </a:ln>
          <a:effectLst>
            <a:softEdge rad="112500"/>
          </a:effectLst>
        </p:spPr>
      </p:pic>
      <p:sp>
        <p:nvSpPr>
          <p:cNvPr id="6" name="TextBox 5">
            <a:extLst>
              <a:ext uri="{FF2B5EF4-FFF2-40B4-BE49-F238E27FC236}">
                <a16:creationId xmlns:a16="http://schemas.microsoft.com/office/drawing/2014/main" id="{C513ED53-00AB-8869-E1B7-FB5D60FC1D73}"/>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7024035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B3B31-FD26-E4F6-D815-79016B9D63F6}"/>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9659B0D-A4C3-A887-945C-35FF5C8378DD}"/>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F10D3B44-1963-2DCE-C82E-A5EADED6FCDF}"/>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F841D751-7D24-A161-BECC-DB13C0E3B389}"/>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a:solidFill>
                <a:srgbClr val="20ABC8"/>
              </a:solidFill>
              <a:latin typeface="Century Gothic" panose="020B0502020202020204" pitchFamily="34" charset="0"/>
            </a:endParaRPr>
          </a:p>
        </p:txBody>
      </p:sp>
      <p:pic>
        <p:nvPicPr>
          <p:cNvPr id="6" name="Content Placeholder 4">
            <a:extLst>
              <a:ext uri="{FF2B5EF4-FFF2-40B4-BE49-F238E27FC236}">
                <a16:creationId xmlns:a16="http://schemas.microsoft.com/office/drawing/2014/main" id="{4BF426DF-78BE-5C81-FA78-3373E29F669B}"/>
              </a:ext>
            </a:extLst>
          </p:cNvPr>
          <p:cNvPicPr>
            <a:picLocks noChangeAspect="1"/>
          </p:cNvPicPr>
          <p:nvPr/>
        </p:nvPicPr>
        <p:blipFill>
          <a:blip r:embed="rId3"/>
          <a:stretch>
            <a:fillRect/>
          </a:stretch>
        </p:blipFill>
        <p:spPr>
          <a:xfrm>
            <a:off x="2649960" y="335019"/>
            <a:ext cx="6172493" cy="6187962"/>
          </a:xfrm>
          <a:prstGeom prst="rect">
            <a:avLst/>
          </a:prstGeom>
          <a:ln>
            <a:noFill/>
          </a:ln>
          <a:effectLst>
            <a:softEdge rad="112500"/>
          </a:effectLst>
        </p:spPr>
      </p:pic>
      <p:sp>
        <p:nvSpPr>
          <p:cNvPr id="4" name="TextBox 3">
            <a:extLst>
              <a:ext uri="{FF2B5EF4-FFF2-40B4-BE49-F238E27FC236}">
                <a16:creationId xmlns:a16="http://schemas.microsoft.com/office/drawing/2014/main" id="{DA2EE39B-5132-7EE9-B859-FE87AC4CB515}"/>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5207805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6D560-D5CB-DBA0-E03D-510C60F661B9}"/>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2C82A56E-23D9-20B3-AE27-A15D6768BA08}"/>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7AF1BAA2-F096-2899-9582-DB3C7F5B9EEC}"/>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73F5ABEB-1D75-6183-C275-C958FC5C9228}"/>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a:solidFill>
                <a:srgbClr val="20ABC8"/>
              </a:solidFill>
              <a:latin typeface="Century Gothic" panose="020B0502020202020204" pitchFamily="34" charset="0"/>
            </a:endParaRPr>
          </a:p>
        </p:txBody>
      </p:sp>
      <p:pic>
        <p:nvPicPr>
          <p:cNvPr id="4" name="Picture 3">
            <a:extLst>
              <a:ext uri="{FF2B5EF4-FFF2-40B4-BE49-F238E27FC236}">
                <a16:creationId xmlns:a16="http://schemas.microsoft.com/office/drawing/2014/main" id="{5F605649-4C79-5D7C-3AE0-20374CF7EBDE}"/>
              </a:ext>
            </a:extLst>
          </p:cNvPr>
          <p:cNvPicPr>
            <a:picLocks noChangeAspect="1"/>
          </p:cNvPicPr>
          <p:nvPr/>
        </p:nvPicPr>
        <p:blipFill>
          <a:blip r:embed="rId3"/>
          <a:stretch>
            <a:fillRect/>
          </a:stretch>
        </p:blipFill>
        <p:spPr>
          <a:xfrm>
            <a:off x="2916848" y="408845"/>
            <a:ext cx="6076950" cy="5962650"/>
          </a:xfrm>
          <a:prstGeom prst="rect">
            <a:avLst/>
          </a:prstGeom>
          <a:ln>
            <a:noFill/>
          </a:ln>
          <a:effectLst>
            <a:softEdge rad="112500"/>
          </a:effectLst>
        </p:spPr>
      </p:pic>
      <p:sp>
        <p:nvSpPr>
          <p:cNvPr id="6" name="TextBox 5">
            <a:extLst>
              <a:ext uri="{FF2B5EF4-FFF2-40B4-BE49-F238E27FC236}">
                <a16:creationId xmlns:a16="http://schemas.microsoft.com/office/drawing/2014/main" id="{DEB01C4F-D77C-FE15-6393-B9CDD74E358C}"/>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436063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CD07D-BEC7-E445-1E49-3602AAAB0A3E}"/>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0BC70100-AF11-59C4-D31E-D88D2D8BB827}"/>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BB9BC6A7-10E8-0D66-5DF1-1A7EA2A35345}"/>
              </a:ext>
            </a:extLst>
          </p:cNvPr>
          <p:cNvSpPr/>
          <p:nvPr/>
        </p:nvSpPr>
        <p:spPr>
          <a:xfrm>
            <a:off x="7874335"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E404444F-FDCF-9FDC-EF18-87EB70556167}"/>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20ABC8"/>
                </a:solidFill>
                <a:latin typeface="Century Gothic" panose="020B0502020202020204" pitchFamily="34" charset="0"/>
              </a:rPr>
              <a:t>Reflection Questions </a:t>
            </a:r>
            <a:r>
              <a:rPr lang="en-GB">
                <a:solidFill>
                  <a:srgbClr val="20ABC8"/>
                </a:solidFill>
              </a:rPr>
              <a:t> </a:t>
            </a:r>
          </a:p>
        </p:txBody>
      </p:sp>
      <p:pic>
        <p:nvPicPr>
          <p:cNvPr id="21" name="Picture 20">
            <a:extLst>
              <a:ext uri="{FF2B5EF4-FFF2-40B4-BE49-F238E27FC236}">
                <a16:creationId xmlns:a16="http://schemas.microsoft.com/office/drawing/2014/main" id="{6CB14BD2-23D8-52E4-E785-6717B30096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5417480"/>
            <a:ext cx="1312677" cy="1266529"/>
          </a:xfrm>
          <a:prstGeom prst="rect">
            <a:avLst/>
          </a:prstGeom>
        </p:spPr>
      </p:pic>
      <p:sp>
        <p:nvSpPr>
          <p:cNvPr id="23" name="TextBox 22">
            <a:extLst>
              <a:ext uri="{FF2B5EF4-FFF2-40B4-BE49-F238E27FC236}">
                <a16:creationId xmlns:a16="http://schemas.microsoft.com/office/drawing/2014/main" id="{9AA40DA0-B320-6322-CA0F-2FD659E4FE29}"/>
              </a:ext>
            </a:extLst>
          </p:cNvPr>
          <p:cNvSpPr txBox="1"/>
          <p:nvPr/>
        </p:nvSpPr>
        <p:spPr>
          <a:xfrm>
            <a:off x="623171" y="1657451"/>
            <a:ext cx="6599750" cy="3346109"/>
          </a:xfrm>
          <a:prstGeom prst="rect">
            <a:avLst/>
          </a:prstGeom>
          <a:noFill/>
        </p:spPr>
        <p:txBody>
          <a:bodyPr wrap="square">
            <a:spAutoFit/>
          </a:bodyPr>
          <a:lstStyle/>
          <a:p>
            <a:pPr>
              <a:lnSpc>
                <a:spcPct val="150000"/>
              </a:lnSpc>
            </a:pPr>
            <a:r>
              <a:rPr lang="en-GB" sz="2400">
                <a:solidFill>
                  <a:srgbClr val="555555"/>
                </a:solidFill>
                <a:latin typeface="Century Gothic" panose="020B0502020202020204" pitchFamily="34" charset="0"/>
              </a:rPr>
              <a:t>How did the story make you feel?</a:t>
            </a:r>
          </a:p>
          <a:p>
            <a:pPr>
              <a:lnSpc>
                <a:spcPct val="150000"/>
              </a:lnSpc>
            </a:pPr>
            <a:r>
              <a:rPr lang="en-GB" sz="2400">
                <a:solidFill>
                  <a:srgbClr val="555555"/>
                </a:solidFill>
                <a:latin typeface="Century Gothic" panose="020B0502020202020204" pitchFamily="34" charset="0"/>
              </a:rPr>
              <a:t>When have you felt like that?</a:t>
            </a:r>
          </a:p>
          <a:p>
            <a:pPr>
              <a:lnSpc>
                <a:spcPct val="150000"/>
              </a:lnSpc>
            </a:pPr>
            <a:r>
              <a:rPr lang="en-GB" sz="2400">
                <a:solidFill>
                  <a:srgbClr val="555555"/>
                </a:solidFill>
                <a:latin typeface="Century Gothic" panose="020B0502020202020204" pitchFamily="34" charset="0"/>
              </a:rPr>
              <a:t>What bit did you like best?</a:t>
            </a:r>
          </a:p>
          <a:p>
            <a:pPr>
              <a:lnSpc>
                <a:spcPct val="150000"/>
              </a:lnSpc>
            </a:pPr>
            <a:r>
              <a:rPr lang="en-GB" sz="2400">
                <a:solidFill>
                  <a:srgbClr val="555555"/>
                </a:solidFill>
                <a:latin typeface="Century Gothic" panose="020B0502020202020204" pitchFamily="34" charset="0"/>
              </a:rPr>
              <a:t>What could the story teach you?</a:t>
            </a:r>
          </a:p>
          <a:p>
            <a:pPr>
              <a:lnSpc>
                <a:spcPct val="150000"/>
              </a:lnSpc>
            </a:pPr>
            <a:r>
              <a:rPr lang="en-GB" sz="2400">
                <a:solidFill>
                  <a:srgbClr val="555555"/>
                </a:solidFill>
                <a:latin typeface="Century Gothic" panose="020B0502020202020204" pitchFamily="34" charset="0"/>
              </a:rPr>
              <a:t>How can that help you?</a:t>
            </a:r>
          </a:p>
          <a:p>
            <a:pPr>
              <a:lnSpc>
                <a:spcPct val="150000"/>
              </a:lnSpc>
            </a:pPr>
            <a:r>
              <a:rPr lang="en-GB" sz="2400">
                <a:solidFill>
                  <a:srgbClr val="555555"/>
                </a:solidFill>
                <a:latin typeface="Century Gothic" panose="020B0502020202020204" pitchFamily="34" charset="0"/>
              </a:rPr>
              <a:t>What might happen next?</a:t>
            </a:r>
          </a:p>
        </p:txBody>
      </p:sp>
      <p:pic>
        <p:nvPicPr>
          <p:cNvPr id="25" name="Picture 24">
            <a:extLst>
              <a:ext uri="{FF2B5EF4-FFF2-40B4-BE49-F238E27FC236}">
                <a16:creationId xmlns:a16="http://schemas.microsoft.com/office/drawing/2014/main" id="{FE590D5F-B90B-9137-39C7-4D5E7FF47504}"/>
              </a:ext>
            </a:extLst>
          </p:cNvPr>
          <p:cNvPicPr>
            <a:picLocks noChangeAspect="1"/>
          </p:cNvPicPr>
          <p:nvPr/>
        </p:nvPicPr>
        <p:blipFill>
          <a:blip r:embed="rId5"/>
          <a:stretch>
            <a:fillRect/>
          </a:stretch>
        </p:blipFill>
        <p:spPr>
          <a:xfrm>
            <a:off x="8503498" y="1959429"/>
            <a:ext cx="3059339" cy="24181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5">
            <a:extLst>
              <a:ext uri="{FF2B5EF4-FFF2-40B4-BE49-F238E27FC236}">
                <a16:creationId xmlns:a16="http://schemas.microsoft.com/office/drawing/2014/main" id="{AFF6F0CD-473F-17C1-6AE5-1C6826042DBB}"/>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751623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88E0B-4995-0962-F62B-668D70BA1937}"/>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5B487508-5A7D-503A-C2DE-61DA1954AE6C}"/>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DD544F37-C995-40CC-DE1C-FCB5F4233A5B}"/>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68FBA518-3282-D63F-AD1A-0842B891142E}"/>
              </a:ext>
            </a:extLst>
          </p:cNvPr>
          <p:cNvSpPr txBox="1">
            <a:spLocks noGrp="1" noRot="1" noMove="1" noResize="1" noEditPoints="1" noAdjustHandles="1" noChangeArrowheads="1" noChangeShapeType="1"/>
          </p:cNvSpPr>
          <p:nvPr/>
        </p:nvSpPr>
        <p:spPr>
          <a:xfrm>
            <a:off x="623171" y="419450"/>
            <a:ext cx="6599750" cy="1200329"/>
          </a:xfrm>
          <a:prstGeom prst="rect">
            <a:avLst/>
          </a:prstGeom>
          <a:noFill/>
        </p:spPr>
        <p:txBody>
          <a:bodyPr wrap="square" rtlCol="0">
            <a:spAutoFit/>
          </a:bodyPr>
          <a:lstStyle/>
          <a:p>
            <a:r>
              <a:rPr lang="en-US" sz="3600" b="1">
                <a:solidFill>
                  <a:srgbClr val="20ABC8"/>
                </a:solidFill>
                <a:latin typeface="Century Gothic" panose="020B0502020202020204" pitchFamily="34" charset="0"/>
              </a:rPr>
              <a:t>Walk in their Shoes </a:t>
            </a:r>
            <a:br>
              <a:rPr lang="en-US" sz="3600" b="1">
                <a:solidFill>
                  <a:srgbClr val="20ABC8"/>
                </a:solidFill>
                <a:latin typeface="Century Gothic" panose="020B0502020202020204" pitchFamily="34" charset="0"/>
              </a:rPr>
            </a:br>
            <a:r>
              <a:rPr lang="en-US" sz="3600" b="1">
                <a:solidFill>
                  <a:srgbClr val="20ABC8"/>
                </a:solidFill>
                <a:latin typeface="Century Gothic" panose="020B0502020202020204" pitchFamily="34" charset="0"/>
              </a:rPr>
              <a:t>Being Cass </a:t>
            </a:r>
            <a:r>
              <a:rPr lang="en-GB" sz="3600" b="1">
                <a:solidFill>
                  <a:srgbClr val="20ABC8"/>
                </a:solidFill>
                <a:latin typeface="Century Gothic" panose="020B0502020202020204" pitchFamily="34" charset="0"/>
              </a:rPr>
              <a:t>  </a:t>
            </a:r>
          </a:p>
        </p:txBody>
      </p:sp>
      <p:pic>
        <p:nvPicPr>
          <p:cNvPr id="21" name="Picture 20">
            <a:extLst>
              <a:ext uri="{FF2B5EF4-FFF2-40B4-BE49-F238E27FC236}">
                <a16:creationId xmlns:a16="http://schemas.microsoft.com/office/drawing/2014/main" id="{5C002214-5124-5A38-C648-F967D0EA88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5633" y="5395965"/>
            <a:ext cx="1312677" cy="1266529"/>
          </a:xfrm>
          <a:prstGeom prst="rect">
            <a:avLst/>
          </a:prstGeom>
        </p:spPr>
      </p:pic>
      <p:sp>
        <p:nvSpPr>
          <p:cNvPr id="23" name="TextBox 22">
            <a:extLst>
              <a:ext uri="{FF2B5EF4-FFF2-40B4-BE49-F238E27FC236}">
                <a16:creationId xmlns:a16="http://schemas.microsoft.com/office/drawing/2014/main" id="{428153D9-2B62-B0D2-522A-F3EEDEAC0FA9}"/>
              </a:ext>
            </a:extLst>
          </p:cNvPr>
          <p:cNvSpPr txBox="1"/>
          <p:nvPr/>
        </p:nvSpPr>
        <p:spPr>
          <a:xfrm>
            <a:off x="476548" y="1911757"/>
            <a:ext cx="6892996" cy="3034485"/>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US" sz="2400">
                <a:solidFill>
                  <a:srgbClr val="555555"/>
                </a:solidFill>
                <a:latin typeface="Century Gothic" panose="020B0502020202020204" pitchFamily="34" charset="0"/>
              </a:rPr>
              <a:t>How did you know Little Flower was not happy? </a:t>
            </a:r>
          </a:p>
          <a:p>
            <a:pPr marL="171450" indent="-171450">
              <a:lnSpc>
                <a:spcPct val="150000"/>
              </a:lnSpc>
              <a:buFont typeface="Arial" panose="020B0604020202020204" pitchFamily="34" charset="0"/>
              <a:buChar char="•"/>
            </a:pPr>
            <a:endParaRPr lang="en-US" sz="1050">
              <a:solidFill>
                <a:srgbClr val="555555"/>
              </a:solidFill>
              <a:latin typeface="Century Gothic" panose="020B0502020202020204" pitchFamily="34" charset="0"/>
            </a:endParaRPr>
          </a:p>
          <a:p>
            <a:pPr marL="342900" indent="-342900">
              <a:lnSpc>
                <a:spcPct val="150000"/>
              </a:lnSpc>
              <a:buFont typeface="Arial" panose="020B0604020202020204" pitchFamily="34" charset="0"/>
              <a:buChar char="•"/>
            </a:pPr>
            <a:endParaRPr lang="en-US" sz="2400">
              <a:solidFill>
                <a:srgbClr val="555555"/>
              </a:solidFill>
              <a:latin typeface="Century Gothic" panose="020B0502020202020204" pitchFamily="34" charset="0"/>
            </a:endParaRPr>
          </a:p>
          <a:p>
            <a:pPr marL="342900" indent="-342900">
              <a:lnSpc>
                <a:spcPct val="150000"/>
              </a:lnSpc>
              <a:buFont typeface="Arial" panose="020B0604020202020204" pitchFamily="34" charset="0"/>
              <a:buChar char="•"/>
            </a:pPr>
            <a:r>
              <a:rPr lang="en-US" sz="2400">
                <a:solidFill>
                  <a:srgbClr val="555555"/>
                </a:solidFill>
                <a:latin typeface="Century Gothic" panose="020B0502020202020204" pitchFamily="34" charset="0"/>
              </a:rPr>
              <a:t>How did you feel when Little Flower blossomed?</a:t>
            </a:r>
          </a:p>
        </p:txBody>
      </p:sp>
      <p:pic>
        <p:nvPicPr>
          <p:cNvPr id="4" name="Content Placeholder 4">
            <a:extLst>
              <a:ext uri="{FF2B5EF4-FFF2-40B4-BE49-F238E27FC236}">
                <a16:creationId xmlns:a16="http://schemas.microsoft.com/office/drawing/2014/main" id="{B3F2FE6F-88BF-86B2-4D2E-A54900F6279C}"/>
              </a:ext>
            </a:extLst>
          </p:cNvPr>
          <p:cNvPicPr>
            <a:picLocks noChangeAspect="1"/>
          </p:cNvPicPr>
          <p:nvPr/>
        </p:nvPicPr>
        <p:blipFill>
          <a:blip r:embed="rId5"/>
          <a:srcRect l="2337" r="16354" b="-1"/>
          <a:stretch>
            <a:fillRect/>
          </a:stretch>
        </p:blipFill>
        <p:spPr>
          <a:xfrm>
            <a:off x="8211172" y="1486844"/>
            <a:ext cx="3643991" cy="36439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a:extLst>
              <a:ext uri="{FF2B5EF4-FFF2-40B4-BE49-F238E27FC236}">
                <a16:creationId xmlns:a16="http://schemas.microsoft.com/office/drawing/2014/main" id="{DEE7EED4-C15D-94D3-9CA9-773D1523959E}"/>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5853409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1FA6D-3C67-A879-C8A2-D065E6354AB0}"/>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E2500D26-6BD3-B4F5-40CC-7338428C6885}"/>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F6381B6B-B097-3B84-9E3A-BDC54881F83C}"/>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93AF9E2B-51D7-6BBE-18C2-01668A447A8C}"/>
              </a:ext>
            </a:extLst>
          </p:cNvPr>
          <p:cNvSpPr txBox="1">
            <a:spLocks noGrp="1" noRot="1" noMove="1" noResize="1" noEditPoints="1" noAdjustHandles="1" noChangeArrowheads="1" noChangeShapeType="1"/>
          </p:cNvSpPr>
          <p:nvPr/>
        </p:nvSpPr>
        <p:spPr>
          <a:xfrm>
            <a:off x="623171" y="419450"/>
            <a:ext cx="6599750" cy="1200329"/>
          </a:xfrm>
          <a:prstGeom prst="rect">
            <a:avLst/>
          </a:prstGeom>
          <a:noFill/>
        </p:spPr>
        <p:txBody>
          <a:bodyPr wrap="square" rtlCol="0">
            <a:spAutoFit/>
          </a:bodyPr>
          <a:lstStyle/>
          <a:p>
            <a:r>
              <a:rPr lang="en-US" sz="3600" b="1">
                <a:solidFill>
                  <a:srgbClr val="20ABC8"/>
                </a:solidFill>
                <a:latin typeface="Century Gothic" panose="020B0502020202020204" pitchFamily="34" charset="0"/>
              </a:rPr>
              <a:t>Walk in their Shoes </a:t>
            </a:r>
            <a:br>
              <a:rPr lang="en-US" sz="3600" b="1">
                <a:solidFill>
                  <a:srgbClr val="20ABC8"/>
                </a:solidFill>
                <a:latin typeface="Century Gothic" panose="020B0502020202020204" pitchFamily="34" charset="0"/>
              </a:rPr>
            </a:br>
            <a:r>
              <a:rPr lang="en-US" sz="3600" b="1">
                <a:solidFill>
                  <a:srgbClr val="20ABC8"/>
                </a:solidFill>
                <a:latin typeface="Century Gothic" panose="020B0502020202020204" pitchFamily="34" charset="0"/>
              </a:rPr>
              <a:t>Being Little Flower  </a:t>
            </a:r>
            <a:r>
              <a:rPr lang="en-GB" sz="3600" b="1">
                <a:solidFill>
                  <a:srgbClr val="20ABC8"/>
                </a:solidFill>
                <a:latin typeface="Century Gothic" panose="020B0502020202020204" pitchFamily="34" charset="0"/>
              </a:rPr>
              <a:t>  </a:t>
            </a:r>
          </a:p>
        </p:txBody>
      </p:sp>
      <p:pic>
        <p:nvPicPr>
          <p:cNvPr id="21" name="Picture 20">
            <a:extLst>
              <a:ext uri="{FF2B5EF4-FFF2-40B4-BE49-F238E27FC236}">
                <a16:creationId xmlns:a16="http://schemas.microsoft.com/office/drawing/2014/main" id="{D512CEC1-447B-4065-8BD8-492D737CCA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6348" y="5453686"/>
            <a:ext cx="1312677" cy="1266529"/>
          </a:xfrm>
          <a:prstGeom prst="rect">
            <a:avLst/>
          </a:prstGeom>
        </p:spPr>
      </p:pic>
      <p:sp>
        <p:nvSpPr>
          <p:cNvPr id="23" name="TextBox 22">
            <a:extLst>
              <a:ext uri="{FF2B5EF4-FFF2-40B4-BE49-F238E27FC236}">
                <a16:creationId xmlns:a16="http://schemas.microsoft.com/office/drawing/2014/main" id="{060BCE21-1A0F-5ED7-775C-58B8BA562F09}"/>
              </a:ext>
            </a:extLst>
          </p:cNvPr>
          <p:cNvSpPr txBox="1"/>
          <p:nvPr/>
        </p:nvSpPr>
        <p:spPr>
          <a:xfrm>
            <a:off x="476547" y="2254542"/>
            <a:ext cx="7132477" cy="2238113"/>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400">
                <a:solidFill>
                  <a:srgbClr val="555555"/>
                </a:solidFill>
                <a:latin typeface="Century Gothic" panose="020B0502020202020204" pitchFamily="34" charset="0"/>
              </a:rPr>
              <a:t>What was making you so upset and frightened?</a:t>
            </a:r>
          </a:p>
          <a:p>
            <a:pPr marL="342900" indent="-342900">
              <a:lnSpc>
                <a:spcPct val="150000"/>
              </a:lnSpc>
              <a:buFont typeface="Arial" panose="020B0604020202020204" pitchFamily="34" charset="0"/>
              <a:buChar char="•"/>
            </a:pPr>
            <a:endParaRPr lang="en-GB" sz="2400">
              <a:solidFill>
                <a:srgbClr val="555555"/>
              </a:solidFill>
              <a:latin typeface="Century Gothic" panose="020B0502020202020204" pitchFamily="34" charset="0"/>
            </a:endParaRPr>
          </a:p>
          <a:p>
            <a:pPr marL="342900" indent="-342900">
              <a:lnSpc>
                <a:spcPct val="150000"/>
              </a:lnSpc>
              <a:buFont typeface="Arial" panose="020B0604020202020204" pitchFamily="34" charset="0"/>
              <a:buChar char="•"/>
            </a:pPr>
            <a:r>
              <a:rPr lang="en-GB" sz="2400">
                <a:solidFill>
                  <a:srgbClr val="555555"/>
                </a:solidFill>
                <a:latin typeface="Century Gothic" panose="020B0502020202020204" pitchFamily="34" charset="0"/>
              </a:rPr>
              <a:t>What did you need to grow big and thrive?</a:t>
            </a:r>
          </a:p>
        </p:txBody>
      </p:sp>
      <p:pic>
        <p:nvPicPr>
          <p:cNvPr id="7" name="Picture 6">
            <a:extLst>
              <a:ext uri="{FF2B5EF4-FFF2-40B4-BE49-F238E27FC236}">
                <a16:creationId xmlns:a16="http://schemas.microsoft.com/office/drawing/2014/main" id="{260FC724-9C27-9D5D-ABCC-AB9F77F513C2}"/>
              </a:ext>
            </a:extLst>
          </p:cNvPr>
          <p:cNvPicPr>
            <a:picLocks noChangeAspect="1"/>
          </p:cNvPicPr>
          <p:nvPr/>
        </p:nvPicPr>
        <p:blipFill>
          <a:blip r:embed="rId5"/>
          <a:srcRect l="43749" r="1" b="1"/>
          <a:stretch>
            <a:fillRect/>
          </a:stretch>
        </p:blipFill>
        <p:spPr>
          <a:xfrm>
            <a:off x="8282477" y="1853344"/>
            <a:ext cx="3432975" cy="343297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TextBox 5">
            <a:extLst>
              <a:ext uri="{FF2B5EF4-FFF2-40B4-BE49-F238E27FC236}">
                <a16:creationId xmlns:a16="http://schemas.microsoft.com/office/drawing/2014/main" id="{86349550-9D23-94D4-544B-E797C8088A64}"/>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40386037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62982-133D-CA00-54E9-666E9533327A}"/>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F42DF009-E1FF-0770-2EFC-3CC188DF6F6D}"/>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8B5B0249-5065-E9F2-D983-816A8A370464}"/>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05E0B5E3-5492-A7C5-4E48-B0F5440035E0}"/>
              </a:ext>
            </a:extLst>
          </p:cNvPr>
          <p:cNvSpPr txBox="1">
            <a:spLocks noGrp="1" noRot="1" noMove="1" noResize="1" noEditPoints="1" noAdjustHandles="1" noChangeArrowheads="1" noChangeShapeType="1"/>
          </p:cNvSpPr>
          <p:nvPr/>
        </p:nvSpPr>
        <p:spPr>
          <a:xfrm>
            <a:off x="623171" y="419450"/>
            <a:ext cx="6599750" cy="1200329"/>
          </a:xfrm>
          <a:prstGeom prst="rect">
            <a:avLst/>
          </a:prstGeom>
          <a:noFill/>
        </p:spPr>
        <p:txBody>
          <a:bodyPr wrap="square" rtlCol="0">
            <a:spAutoFit/>
          </a:bodyPr>
          <a:lstStyle/>
          <a:p>
            <a:r>
              <a:rPr lang="en-US" sz="3600" b="1">
                <a:solidFill>
                  <a:srgbClr val="20ABC8"/>
                </a:solidFill>
                <a:latin typeface="Century Gothic" panose="020B0502020202020204" pitchFamily="34" charset="0"/>
              </a:rPr>
              <a:t>Walk in their Shoes </a:t>
            </a:r>
            <a:br>
              <a:rPr lang="en-US" sz="3600" b="1">
                <a:solidFill>
                  <a:srgbClr val="20ABC8"/>
                </a:solidFill>
                <a:latin typeface="Century Gothic" panose="020B0502020202020204" pitchFamily="34" charset="0"/>
              </a:rPr>
            </a:br>
            <a:r>
              <a:rPr lang="en-US" sz="3600" b="1">
                <a:solidFill>
                  <a:srgbClr val="20ABC8"/>
                </a:solidFill>
                <a:latin typeface="Century Gothic" panose="020B0502020202020204" pitchFamily="34" charset="0"/>
              </a:rPr>
              <a:t>Being the other flowers  </a:t>
            </a:r>
            <a:r>
              <a:rPr lang="en-GB" sz="3600" b="1">
                <a:solidFill>
                  <a:srgbClr val="20ABC8"/>
                </a:solidFill>
                <a:latin typeface="Century Gothic" panose="020B0502020202020204" pitchFamily="34" charset="0"/>
              </a:rPr>
              <a:t>  </a:t>
            </a:r>
          </a:p>
        </p:txBody>
      </p:sp>
      <p:pic>
        <p:nvPicPr>
          <p:cNvPr id="21" name="Picture 20">
            <a:extLst>
              <a:ext uri="{FF2B5EF4-FFF2-40B4-BE49-F238E27FC236}">
                <a16:creationId xmlns:a16="http://schemas.microsoft.com/office/drawing/2014/main" id="{EB0A705F-5EEC-7BBF-70B3-208610497F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6348" y="5453686"/>
            <a:ext cx="1312677" cy="1266529"/>
          </a:xfrm>
          <a:prstGeom prst="rect">
            <a:avLst/>
          </a:prstGeom>
        </p:spPr>
      </p:pic>
      <p:sp>
        <p:nvSpPr>
          <p:cNvPr id="23" name="TextBox 22">
            <a:extLst>
              <a:ext uri="{FF2B5EF4-FFF2-40B4-BE49-F238E27FC236}">
                <a16:creationId xmlns:a16="http://schemas.microsoft.com/office/drawing/2014/main" id="{4292F752-D792-F43B-A3BE-1A1BD5C068F4}"/>
              </a:ext>
            </a:extLst>
          </p:cNvPr>
          <p:cNvSpPr txBox="1"/>
          <p:nvPr/>
        </p:nvSpPr>
        <p:spPr>
          <a:xfrm>
            <a:off x="476548" y="2093116"/>
            <a:ext cx="6892996" cy="3346109"/>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400">
                <a:solidFill>
                  <a:srgbClr val="555555"/>
                </a:solidFill>
                <a:latin typeface="Century Gothic" panose="020B0502020202020204" pitchFamily="34" charset="0"/>
              </a:rPr>
              <a:t>How did you all feel when you saw Little Flower had bloomed?</a:t>
            </a:r>
          </a:p>
          <a:p>
            <a:pPr marL="342900" indent="-342900">
              <a:lnSpc>
                <a:spcPct val="150000"/>
              </a:lnSpc>
              <a:buFont typeface="Arial" panose="020B0604020202020204" pitchFamily="34" charset="0"/>
              <a:buChar char="•"/>
            </a:pPr>
            <a:endParaRPr lang="en-GB" sz="2400">
              <a:solidFill>
                <a:srgbClr val="555555"/>
              </a:solidFill>
              <a:latin typeface="Century Gothic" panose="020B0502020202020204" pitchFamily="34" charset="0"/>
            </a:endParaRPr>
          </a:p>
          <a:p>
            <a:pPr marL="342900" indent="-342900">
              <a:lnSpc>
                <a:spcPct val="150000"/>
              </a:lnSpc>
              <a:buFont typeface="Arial" panose="020B0604020202020204" pitchFamily="34" charset="0"/>
              <a:buChar char="•"/>
            </a:pPr>
            <a:r>
              <a:rPr lang="en-GB" sz="2400">
                <a:solidFill>
                  <a:srgbClr val="555555"/>
                </a:solidFill>
                <a:latin typeface="Century Gothic" panose="020B0502020202020204" pitchFamily="34" charset="0"/>
              </a:rPr>
              <a:t> How could you be more like Cass the next time a flower in the garden is not blooming?</a:t>
            </a:r>
          </a:p>
        </p:txBody>
      </p:sp>
      <p:pic>
        <p:nvPicPr>
          <p:cNvPr id="6" name="Picture 5">
            <a:extLst>
              <a:ext uri="{FF2B5EF4-FFF2-40B4-BE49-F238E27FC236}">
                <a16:creationId xmlns:a16="http://schemas.microsoft.com/office/drawing/2014/main" id="{EC8BA4A0-1260-89FB-29C8-DD2F393A7EB3}"/>
              </a:ext>
            </a:extLst>
          </p:cNvPr>
          <p:cNvPicPr>
            <a:picLocks noChangeAspect="1"/>
          </p:cNvPicPr>
          <p:nvPr/>
        </p:nvPicPr>
        <p:blipFill>
          <a:blip r:embed="rId5"/>
          <a:srcRect l="659" r="34841" b="-1"/>
          <a:stretch>
            <a:fillRect/>
          </a:stretch>
        </p:blipFill>
        <p:spPr>
          <a:xfrm>
            <a:off x="8163652" y="1700316"/>
            <a:ext cx="3739032" cy="3739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a:extLst>
              <a:ext uri="{FF2B5EF4-FFF2-40B4-BE49-F238E27FC236}">
                <a16:creationId xmlns:a16="http://schemas.microsoft.com/office/drawing/2014/main" id="{D8917C2B-8EB4-1432-FF51-04AB0FCF175C}"/>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502722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04B97-567B-96EA-503F-115ACBB52EB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E17B2F4-E1C2-9883-C58D-A223E6ED8AD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EF1201BB-ECA0-1DCB-162E-5FEF4C241BFB}"/>
              </a:ext>
            </a:extLst>
          </p:cNvPr>
          <p:cNvSpPr txBox="1">
            <a:spLocks/>
          </p:cNvSpPr>
          <p:nvPr/>
        </p:nvSpPr>
        <p:spPr>
          <a:xfrm>
            <a:off x="1206650" y="1475769"/>
            <a:ext cx="9778700" cy="4806509"/>
          </a:xfrm>
          <a:prstGeom prst="rect">
            <a:avLst/>
          </a:prstGeom>
          <a:noFill/>
        </p:spPr>
        <p:txBody>
          <a:bodyPr wrap="square" rtlCol="0">
            <a:spAutoFit/>
          </a:bodyPr>
          <a:lstStyle/>
          <a:p>
            <a:pPr marL="342900" lvl="0" indent="-342900">
              <a:lnSpc>
                <a:spcPct val="150000"/>
              </a:lnSpc>
              <a:buFont typeface="Arial" panose="020B0604020202020204" pitchFamily="34" charset="0"/>
              <a:buChar char="•"/>
            </a:pPr>
            <a:r>
              <a:rPr lang="en-GB" sz="2000" dirty="0">
                <a:solidFill>
                  <a:schemeClr val="tx2">
                    <a:lumMod val="90000"/>
                    <a:lumOff val="10000"/>
                  </a:schemeClr>
                </a:solidFill>
                <a:latin typeface="Century Gothic" panose="020B0502020202020204" pitchFamily="34" charset="0"/>
              </a:rPr>
              <a:t>I can identify what makes me feel proud, brave, kind and able to try</a:t>
            </a:r>
          </a:p>
          <a:p>
            <a:pPr marL="342900" lvl="0" indent="-342900">
              <a:lnSpc>
                <a:spcPct val="150000"/>
              </a:lnSpc>
              <a:buFont typeface="Arial" panose="020B0604020202020204" pitchFamily="34" charset="0"/>
              <a:buChar char="•"/>
            </a:pPr>
            <a:endParaRPr lang="en-GB" sz="2000" dirty="0">
              <a:solidFill>
                <a:schemeClr val="tx2">
                  <a:lumMod val="90000"/>
                  <a:lumOff val="10000"/>
                </a:schemeClr>
              </a:solidFill>
              <a:latin typeface="Century Gothic" panose="020B0502020202020204" pitchFamily="34" charset="0"/>
            </a:endParaRPr>
          </a:p>
          <a:p>
            <a:pPr marL="342900" lvl="0" indent="-342900">
              <a:lnSpc>
                <a:spcPct val="150000"/>
              </a:lnSpc>
              <a:buFont typeface="Arial" panose="020B0604020202020204" pitchFamily="34" charset="0"/>
              <a:buChar char="•"/>
            </a:pPr>
            <a:r>
              <a:rPr lang="en-GB" sz="2000" dirty="0">
                <a:solidFill>
                  <a:schemeClr val="tx2">
                    <a:lumMod val="90000"/>
                    <a:lumOff val="10000"/>
                  </a:schemeClr>
                </a:solidFill>
                <a:latin typeface="Century Gothic" panose="020B0502020202020204" pitchFamily="34" charset="0"/>
              </a:rPr>
              <a:t>I understand that everyone needs different things to grow</a:t>
            </a:r>
          </a:p>
          <a:p>
            <a:pPr marL="342900" lvl="0" indent="-342900">
              <a:lnSpc>
                <a:spcPct val="150000"/>
              </a:lnSpc>
              <a:buFont typeface="Arial" panose="020B0604020202020204" pitchFamily="34" charset="0"/>
              <a:buChar char="•"/>
            </a:pPr>
            <a:endParaRPr lang="en-GB" sz="2000" dirty="0">
              <a:solidFill>
                <a:schemeClr val="tx2">
                  <a:lumMod val="90000"/>
                  <a:lumOff val="10000"/>
                </a:schemeClr>
              </a:solidFill>
              <a:latin typeface="Century Gothic" panose="020B0502020202020204" pitchFamily="34" charset="0"/>
            </a:endParaRPr>
          </a:p>
          <a:p>
            <a:pPr marL="342900" lvl="0" indent="-342900">
              <a:lnSpc>
                <a:spcPct val="150000"/>
              </a:lnSpc>
              <a:buFont typeface="Arial" panose="020B0604020202020204" pitchFamily="34" charset="0"/>
              <a:buChar char="•"/>
            </a:pPr>
            <a:r>
              <a:rPr lang="en-GB" sz="2000" dirty="0">
                <a:solidFill>
                  <a:schemeClr val="tx2">
                    <a:lumMod val="90000"/>
                    <a:lumOff val="10000"/>
                  </a:schemeClr>
                </a:solidFill>
                <a:latin typeface="Century Gothic" panose="020B0502020202020204" pitchFamily="34" charset="0"/>
              </a:rPr>
              <a:t>I know that some things about people are hidden and that dyslexia is one example of this.</a:t>
            </a:r>
          </a:p>
          <a:p>
            <a:pPr marL="457200" indent="-457200">
              <a:lnSpc>
                <a:spcPct val="150000"/>
              </a:lnSpc>
              <a:buFont typeface="Arial" panose="020B0604020202020204" pitchFamily="34" charset="0"/>
              <a:buChar char="•"/>
            </a:pPr>
            <a:endParaRPr lang="en-GB" sz="4000" b="1" dirty="0">
              <a:solidFill>
                <a:srgbClr val="555555"/>
              </a:solidFill>
              <a:latin typeface="Century Gothic" panose="020B0502020202020204" pitchFamily="34" charset="0"/>
            </a:endParaRPr>
          </a:p>
          <a:p>
            <a:pPr marL="457200" indent="-457200">
              <a:lnSpc>
                <a:spcPct val="150000"/>
              </a:lnSpc>
              <a:buFont typeface="Arial" panose="020B0604020202020204" pitchFamily="34" charset="0"/>
              <a:buChar char="•"/>
            </a:pPr>
            <a:endParaRPr lang="en-GB" sz="3200" b="1" dirty="0">
              <a:solidFill>
                <a:srgbClr val="555555"/>
              </a:solidFill>
              <a:latin typeface="Century Gothic" panose="020B0502020202020204" pitchFamily="34" charset="0"/>
            </a:endParaRPr>
          </a:p>
          <a:p>
            <a:pPr>
              <a:lnSpc>
                <a:spcPct val="150000"/>
              </a:lnSpc>
            </a:pPr>
            <a:r>
              <a:rPr lang="en-GB" sz="1400" dirty="0">
                <a:latin typeface="Century Gothic" panose="020B0502020202020204" pitchFamily="34" charset="0"/>
              </a:rPr>
              <a:t> </a:t>
            </a:r>
          </a:p>
        </p:txBody>
      </p:sp>
      <p:sp>
        <p:nvSpPr>
          <p:cNvPr id="13" name="TextBox 12">
            <a:extLst>
              <a:ext uri="{FF2B5EF4-FFF2-40B4-BE49-F238E27FC236}">
                <a16:creationId xmlns:a16="http://schemas.microsoft.com/office/drawing/2014/main" id="{E7DEACDE-5D88-30A8-01AE-FC4D366BA615}"/>
              </a:ext>
            </a:extLst>
          </p:cNvPr>
          <p:cNvSpPr txBox="1">
            <a:spLocks noGrp="1" noRot="1" noMove="1" noResize="1" noEditPoints="1" noAdjustHandles="1" noChangeArrowheads="1" noChangeShapeType="1"/>
          </p:cNvSpPr>
          <p:nvPr/>
        </p:nvSpPr>
        <p:spPr>
          <a:xfrm>
            <a:off x="2090875" y="6354717"/>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3" name="TextBox 2">
            <a:extLst>
              <a:ext uri="{FF2B5EF4-FFF2-40B4-BE49-F238E27FC236}">
                <a16:creationId xmlns:a16="http://schemas.microsoft.com/office/drawing/2014/main" id="{02091486-675E-6316-21BC-38476447C51D}"/>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20ABC8"/>
                </a:solidFill>
                <a:latin typeface="Century Gothic" panose="020B0502020202020204" pitchFamily="34" charset="0"/>
              </a:rPr>
              <a:t>Learning Intentions </a:t>
            </a:r>
            <a:r>
              <a:rPr lang="en-GB">
                <a:solidFill>
                  <a:srgbClr val="20ABC8"/>
                </a:solidFill>
              </a:rPr>
              <a:t> </a:t>
            </a:r>
          </a:p>
        </p:txBody>
      </p:sp>
      <p:pic>
        <p:nvPicPr>
          <p:cNvPr id="4" name="Picture 3">
            <a:extLst>
              <a:ext uri="{FF2B5EF4-FFF2-40B4-BE49-F238E27FC236}">
                <a16:creationId xmlns:a16="http://schemas.microsoft.com/office/drawing/2014/main" id="{5C9D74FD-E007-F769-0030-BE5C6C69E6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90302" y="5320739"/>
            <a:ext cx="1312677" cy="1266529"/>
          </a:xfrm>
          <a:prstGeom prst="rect">
            <a:avLst/>
          </a:prstGeom>
        </p:spPr>
      </p:pic>
      <p:pic>
        <p:nvPicPr>
          <p:cNvPr id="10" name="Picture 9">
            <a:extLst>
              <a:ext uri="{FF2B5EF4-FFF2-40B4-BE49-F238E27FC236}">
                <a16:creationId xmlns:a16="http://schemas.microsoft.com/office/drawing/2014/main" id="{0283A617-18C5-3CFB-AE92-0DD8CD5B4CD5}"/>
              </a:ext>
              <a:ext uri="{C183D7F6-B498-43B3-948B-1728B52AA6E4}">
                <adec:decorative xmlns:adec="http://schemas.microsoft.com/office/drawing/2017/decorative" val="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23857"/>
          <a:stretch/>
        </p:blipFill>
        <p:spPr>
          <a:xfrm rot="16200000">
            <a:off x="10573152" y="-495494"/>
            <a:ext cx="1909154" cy="2074853"/>
          </a:xfrm>
          <a:prstGeom prst="rect">
            <a:avLst/>
          </a:prstGeom>
        </p:spPr>
      </p:pic>
      <p:sp>
        <p:nvSpPr>
          <p:cNvPr id="9" name="TextBox 8">
            <a:extLst>
              <a:ext uri="{FF2B5EF4-FFF2-40B4-BE49-F238E27FC236}">
                <a16:creationId xmlns:a16="http://schemas.microsoft.com/office/drawing/2014/main" id="{6E934440-F540-1551-AC93-4A2C0D84B858}"/>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403000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AD399-ACD1-8AA5-3D33-4927E80353EA}"/>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8C21DEA8-5704-654E-DA04-B5DA27E46774}"/>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9D56F72D-6E3F-7727-12B3-4BC588C42CD6}"/>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78A1C00-982A-01B0-A7E7-09E41703BCFD}"/>
              </a:ext>
            </a:extLst>
          </p:cNvPr>
          <p:cNvSpPr txBox="1">
            <a:spLocks noGrp="1" noRot="1" noMove="1" noResize="1" noEditPoints="1" noAdjustHandles="1" noChangeArrowheads="1" noChangeShapeType="1"/>
          </p:cNvSpPr>
          <p:nvPr/>
        </p:nvSpPr>
        <p:spPr>
          <a:xfrm>
            <a:off x="623171" y="419450"/>
            <a:ext cx="6599750" cy="954107"/>
          </a:xfrm>
          <a:prstGeom prst="rect">
            <a:avLst/>
          </a:prstGeom>
          <a:noFill/>
        </p:spPr>
        <p:txBody>
          <a:bodyPr wrap="square" rtlCol="0">
            <a:spAutoFit/>
          </a:bodyPr>
          <a:lstStyle/>
          <a:p>
            <a:r>
              <a:rPr lang="en-GB" sz="2800" b="1" dirty="0">
                <a:solidFill>
                  <a:srgbClr val="20ABC8"/>
                </a:solidFill>
                <a:latin typeface="Century Gothic" panose="020B0502020202020204" pitchFamily="34" charset="0"/>
              </a:rPr>
              <a:t>Hidden differences</a:t>
            </a:r>
          </a:p>
          <a:p>
            <a:r>
              <a:rPr lang="en-US" sz="2800" b="1" dirty="0">
                <a:solidFill>
                  <a:srgbClr val="20ABC8"/>
                </a:solidFill>
                <a:latin typeface="Century Gothic" panose="020B0502020202020204" pitchFamily="34" charset="0"/>
              </a:rPr>
              <a:t>What could Cass See?   </a:t>
            </a:r>
            <a:r>
              <a:rPr lang="en-GB" sz="2800" b="1" dirty="0">
                <a:solidFill>
                  <a:srgbClr val="20ABC8"/>
                </a:solidFill>
                <a:latin typeface="Century Gothic" panose="020B0502020202020204" pitchFamily="34" charset="0"/>
              </a:rPr>
              <a:t>  </a:t>
            </a:r>
          </a:p>
        </p:txBody>
      </p:sp>
      <p:pic>
        <p:nvPicPr>
          <p:cNvPr id="21" name="Picture 20">
            <a:extLst>
              <a:ext uri="{FF2B5EF4-FFF2-40B4-BE49-F238E27FC236}">
                <a16:creationId xmlns:a16="http://schemas.microsoft.com/office/drawing/2014/main" id="{925DD6B7-5066-5F21-874C-D5F5DF36DA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6348" y="5453686"/>
            <a:ext cx="1312677" cy="1266529"/>
          </a:xfrm>
          <a:prstGeom prst="rect">
            <a:avLst/>
          </a:prstGeom>
        </p:spPr>
      </p:pic>
      <p:sp>
        <p:nvSpPr>
          <p:cNvPr id="23" name="TextBox 22">
            <a:extLst>
              <a:ext uri="{FF2B5EF4-FFF2-40B4-BE49-F238E27FC236}">
                <a16:creationId xmlns:a16="http://schemas.microsoft.com/office/drawing/2014/main" id="{D9210974-5D1B-5261-E236-057A2E47D166}"/>
              </a:ext>
            </a:extLst>
          </p:cNvPr>
          <p:cNvSpPr txBox="1"/>
          <p:nvPr/>
        </p:nvSpPr>
        <p:spPr>
          <a:xfrm>
            <a:off x="476548" y="1433589"/>
            <a:ext cx="6892996" cy="4452886"/>
          </a:xfrm>
          <a:prstGeom prst="rect">
            <a:avLst/>
          </a:prstGeom>
          <a:noFill/>
        </p:spPr>
        <p:txBody>
          <a:bodyPr wrap="square">
            <a:spAutoFit/>
          </a:bodyPr>
          <a:lstStyle/>
          <a:p>
            <a:pPr>
              <a:lnSpc>
                <a:spcPct val="150000"/>
              </a:lnSpc>
            </a:pPr>
            <a:r>
              <a:rPr lang="en-GB" sz="2400" b="1" dirty="0">
                <a:solidFill>
                  <a:srgbClr val="20ABC8"/>
                </a:solidFill>
                <a:latin typeface="Century Gothic" panose="020B0502020202020204" pitchFamily="34" charset="0"/>
              </a:rPr>
              <a:t>What could she see?  </a:t>
            </a:r>
          </a:p>
          <a:p>
            <a:pPr>
              <a:lnSpc>
                <a:spcPct val="150000"/>
              </a:lnSpc>
            </a:pPr>
            <a:r>
              <a:rPr lang="en-GB" sz="2400" dirty="0">
                <a:solidFill>
                  <a:srgbClr val="555555"/>
                </a:solidFill>
                <a:latin typeface="Century Gothic" panose="020B0502020202020204" pitchFamily="34" charset="0"/>
              </a:rPr>
              <a:t>Petals drooping, small size, shaking, hiding from the sun.</a:t>
            </a:r>
          </a:p>
          <a:p>
            <a:pPr>
              <a:lnSpc>
                <a:spcPct val="150000"/>
              </a:lnSpc>
            </a:pPr>
            <a:endParaRPr lang="en-GB" sz="2400" dirty="0">
              <a:solidFill>
                <a:srgbClr val="555555"/>
              </a:solidFill>
              <a:latin typeface="Century Gothic" panose="020B0502020202020204" pitchFamily="34" charset="0"/>
            </a:endParaRPr>
          </a:p>
          <a:p>
            <a:pPr>
              <a:lnSpc>
                <a:spcPct val="150000"/>
              </a:lnSpc>
            </a:pPr>
            <a:r>
              <a:rPr lang="en-GB" sz="2400" b="1" dirty="0">
                <a:solidFill>
                  <a:srgbClr val="20ABC8"/>
                </a:solidFill>
                <a:latin typeface="Century Gothic" panose="020B0502020202020204" pitchFamily="34" charset="0"/>
              </a:rPr>
              <a:t>What was hidden?  </a:t>
            </a:r>
          </a:p>
          <a:p>
            <a:pPr>
              <a:lnSpc>
                <a:spcPct val="150000"/>
              </a:lnSpc>
            </a:pPr>
            <a:r>
              <a:rPr lang="en-GB" sz="2400" dirty="0">
                <a:solidFill>
                  <a:srgbClr val="555555"/>
                </a:solidFill>
                <a:latin typeface="Century Gothic" panose="020B0502020202020204" pitchFamily="34" charset="0"/>
              </a:rPr>
              <a:t>Burning heat on petals, wet soggy roots, the loud noise of the lorry.</a:t>
            </a:r>
          </a:p>
          <a:p>
            <a:pPr marL="342900" indent="-342900">
              <a:lnSpc>
                <a:spcPct val="150000"/>
              </a:lnSpc>
              <a:buFont typeface="Arial" panose="020B0604020202020204" pitchFamily="34" charset="0"/>
              <a:buChar char="•"/>
            </a:pPr>
            <a:endParaRPr lang="en-GB" sz="2400" b="1" dirty="0">
              <a:solidFill>
                <a:srgbClr val="20ABC8"/>
              </a:solidFill>
              <a:latin typeface="Century Gothic" panose="020B0502020202020204" pitchFamily="34" charset="0"/>
            </a:endParaRPr>
          </a:p>
        </p:txBody>
      </p:sp>
      <p:pic>
        <p:nvPicPr>
          <p:cNvPr id="7" name="Picture 6">
            <a:extLst>
              <a:ext uri="{FF2B5EF4-FFF2-40B4-BE49-F238E27FC236}">
                <a16:creationId xmlns:a16="http://schemas.microsoft.com/office/drawing/2014/main" id="{7D8F83BD-84A7-39A7-CD56-607530EC2965}"/>
              </a:ext>
            </a:extLst>
          </p:cNvPr>
          <p:cNvPicPr>
            <a:picLocks noChangeAspect="1"/>
          </p:cNvPicPr>
          <p:nvPr/>
        </p:nvPicPr>
        <p:blipFill>
          <a:blip r:embed="rId5"/>
          <a:stretch>
            <a:fillRect/>
          </a:stretch>
        </p:blipFill>
        <p:spPr>
          <a:xfrm>
            <a:off x="8416429" y="596866"/>
            <a:ext cx="3295774" cy="5661451"/>
          </a:xfrm>
          <a:prstGeom prst="rect">
            <a:avLst/>
          </a:prstGeom>
          <a:ln>
            <a:noFill/>
          </a:ln>
          <a:effectLst>
            <a:softEdge rad="112500"/>
          </a:effectLst>
        </p:spPr>
      </p:pic>
      <p:sp>
        <p:nvSpPr>
          <p:cNvPr id="6" name="TextBox 5">
            <a:extLst>
              <a:ext uri="{FF2B5EF4-FFF2-40B4-BE49-F238E27FC236}">
                <a16:creationId xmlns:a16="http://schemas.microsoft.com/office/drawing/2014/main" id="{F32F98F0-AE65-A548-70E7-EC996E9ADFF3}"/>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943584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xEl>
                                              <p:pRg st="1" end="1"/>
                                            </p:txEl>
                                          </p:spTgt>
                                        </p:tgtEl>
                                        <p:attrNameLst>
                                          <p:attrName>style.visibility</p:attrName>
                                        </p:attrNameLst>
                                      </p:cBhvr>
                                      <p:to>
                                        <p:strVal val="visible"/>
                                      </p:to>
                                    </p:set>
                                    <p:animEffect transition="in" filter="fade">
                                      <p:cBhvr>
                                        <p:cTn id="7" dur="500"/>
                                        <p:tgtEl>
                                          <p:spTgt spid="2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2E4E85-55B8-CB31-46D0-355A300E04FC}"/>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B3828C96-31BA-3869-AFF7-27DC9740EDF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2" name="Rectangle 1">
            <a:extLst>
              <a:ext uri="{FF2B5EF4-FFF2-40B4-BE49-F238E27FC236}">
                <a16:creationId xmlns:a16="http://schemas.microsoft.com/office/drawing/2014/main" id="{7161F27E-0C65-EFC1-2CB5-92547C06F114}"/>
              </a:ext>
            </a:extLst>
          </p:cNvPr>
          <p:cNvSpPr/>
          <p:nvPr/>
        </p:nvSpPr>
        <p:spPr>
          <a:xfrm>
            <a:off x="7874336" y="0"/>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8631DC57-340B-F0E9-00B8-DE2D6EBA1286}"/>
              </a:ext>
            </a:extLst>
          </p:cNvPr>
          <p:cNvSpPr txBox="1">
            <a:spLocks noGrp="1" noRot="1" noMove="1" noResize="1" noEditPoints="1" noAdjustHandles="1" noChangeArrowheads="1" noChangeShapeType="1"/>
          </p:cNvSpPr>
          <p:nvPr/>
        </p:nvSpPr>
        <p:spPr>
          <a:xfrm>
            <a:off x="623171" y="419450"/>
            <a:ext cx="6599750" cy="1200329"/>
          </a:xfrm>
          <a:prstGeom prst="rect">
            <a:avLst/>
          </a:prstGeom>
          <a:noFill/>
        </p:spPr>
        <p:txBody>
          <a:bodyPr wrap="square" rtlCol="0">
            <a:spAutoFit/>
          </a:bodyPr>
          <a:lstStyle/>
          <a:p>
            <a:r>
              <a:rPr lang="en-US" sz="3600" b="1">
                <a:solidFill>
                  <a:srgbClr val="20ABC8"/>
                </a:solidFill>
                <a:latin typeface="Century Gothic" panose="020B0502020202020204" pitchFamily="34" charset="0"/>
              </a:rPr>
              <a:t>What if Little Flower was a child?    </a:t>
            </a:r>
            <a:r>
              <a:rPr lang="en-GB" sz="3600" b="1">
                <a:solidFill>
                  <a:srgbClr val="20ABC8"/>
                </a:solidFill>
                <a:latin typeface="Century Gothic" panose="020B0502020202020204" pitchFamily="34" charset="0"/>
              </a:rPr>
              <a:t>  </a:t>
            </a:r>
          </a:p>
        </p:txBody>
      </p:sp>
      <p:pic>
        <p:nvPicPr>
          <p:cNvPr id="21" name="Picture 20">
            <a:extLst>
              <a:ext uri="{FF2B5EF4-FFF2-40B4-BE49-F238E27FC236}">
                <a16:creationId xmlns:a16="http://schemas.microsoft.com/office/drawing/2014/main" id="{0CE266B1-7C30-0B1A-1735-837919788C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6348" y="5453686"/>
            <a:ext cx="1312677" cy="1266529"/>
          </a:xfrm>
          <a:prstGeom prst="rect">
            <a:avLst/>
          </a:prstGeom>
        </p:spPr>
      </p:pic>
      <p:sp>
        <p:nvSpPr>
          <p:cNvPr id="23" name="TextBox 22">
            <a:extLst>
              <a:ext uri="{FF2B5EF4-FFF2-40B4-BE49-F238E27FC236}">
                <a16:creationId xmlns:a16="http://schemas.microsoft.com/office/drawing/2014/main" id="{BDA29E43-BF90-7940-94DB-99B114841776}"/>
              </a:ext>
            </a:extLst>
          </p:cNvPr>
          <p:cNvSpPr txBox="1"/>
          <p:nvPr/>
        </p:nvSpPr>
        <p:spPr>
          <a:xfrm>
            <a:off x="476548" y="1893330"/>
            <a:ext cx="6892996" cy="2790892"/>
          </a:xfrm>
          <a:prstGeom prst="rect">
            <a:avLst/>
          </a:prstGeom>
          <a:noFill/>
        </p:spPr>
        <p:txBody>
          <a:bodyPr wrap="square">
            <a:spAutoFit/>
          </a:bodyPr>
          <a:lstStyle/>
          <a:p>
            <a:pPr marL="342900" indent="-342900">
              <a:lnSpc>
                <a:spcPct val="150000"/>
              </a:lnSpc>
              <a:buFont typeface="Arial" panose="020B0604020202020204" pitchFamily="34" charset="0"/>
              <a:buChar char="•"/>
            </a:pPr>
            <a:r>
              <a:rPr lang="en-GB" sz="2400" b="1">
                <a:solidFill>
                  <a:srgbClr val="20ABC8"/>
                </a:solidFill>
                <a:latin typeface="Century Gothic" panose="020B0502020202020204" pitchFamily="34" charset="0"/>
              </a:rPr>
              <a:t>What would you see? </a:t>
            </a:r>
          </a:p>
          <a:p>
            <a:pPr>
              <a:lnSpc>
                <a:spcPct val="150000"/>
              </a:lnSpc>
            </a:pPr>
            <a:endParaRPr lang="en-GB" sz="2400">
              <a:solidFill>
                <a:srgbClr val="555555"/>
              </a:solidFill>
              <a:latin typeface="Century Gothic" panose="020B0502020202020204" pitchFamily="34" charset="0"/>
            </a:endParaRPr>
          </a:p>
          <a:p>
            <a:pPr marL="342900" indent="-342900">
              <a:lnSpc>
                <a:spcPct val="150000"/>
              </a:lnSpc>
              <a:buFont typeface="Arial" panose="020B0604020202020204" pitchFamily="34" charset="0"/>
              <a:buChar char="•"/>
            </a:pPr>
            <a:r>
              <a:rPr lang="en-GB" sz="2400" b="1">
                <a:solidFill>
                  <a:srgbClr val="20ABC8"/>
                </a:solidFill>
                <a:latin typeface="Century Gothic" panose="020B0502020202020204" pitchFamily="34" charset="0"/>
              </a:rPr>
              <a:t>What could be hidden? </a:t>
            </a:r>
          </a:p>
          <a:p>
            <a:pPr marL="342900" indent="-342900">
              <a:lnSpc>
                <a:spcPct val="150000"/>
              </a:lnSpc>
              <a:buFont typeface="Arial" panose="020B0604020202020204" pitchFamily="34" charset="0"/>
              <a:buChar char="•"/>
            </a:pPr>
            <a:endParaRPr lang="en-GB" sz="2400" b="1">
              <a:solidFill>
                <a:srgbClr val="20ABC8"/>
              </a:solidFill>
              <a:latin typeface="Century Gothic" panose="020B0502020202020204" pitchFamily="34" charset="0"/>
            </a:endParaRPr>
          </a:p>
          <a:p>
            <a:pPr marL="342900" indent="-342900">
              <a:lnSpc>
                <a:spcPct val="150000"/>
              </a:lnSpc>
              <a:buFont typeface="Arial" panose="020B0604020202020204" pitchFamily="34" charset="0"/>
              <a:buChar char="•"/>
            </a:pPr>
            <a:endParaRPr lang="en-GB" sz="2400" b="1">
              <a:solidFill>
                <a:srgbClr val="20ABC8"/>
              </a:solidFill>
              <a:latin typeface="Century Gothic" panose="020B0502020202020204" pitchFamily="34" charset="0"/>
            </a:endParaRPr>
          </a:p>
        </p:txBody>
      </p:sp>
      <p:pic>
        <p:nvPicPr>
          <p:cNvPr id="6" name="Content Placeholder 4">
            <a:extLst>
              <a:ext uri="{FF2B5EF4-FFF2-40B4-BE49-F238E27FC236}">
                <a16:creationId xmlns:a16="http://schemas.microsoft.com/office/drawing/2014/main" id="{EB526E0C-9694-8A0F-BCE9-9D68B7BC27A0}"/>
              </a:ext>
            </a:extLst>
          </p:cNvPr>
          <p:cNvPicPr>
            <a:picLocks noChangeAspect="1"/>
          </p:cNvPicPr>
          <p:nvPr/>
        </p:nvPicPr>
        <p:blipFill>
          <a:blip r:embed="rId5"/>
          <a:srcRect l="2337" r="16354" b="-1"/>
          <a:stretch>
            <a:fillRect/>
          </a:stretch>
        </p:blipFill>
        <p:spPr>
          <a:xfrm>
            <a:off x="8211172" y="1486844"/>
            <a:ext cx="3643991" cy="364399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7" name="TextBox 6">
            <a:extLst>
              <a:ext uri="{FF2B5EF4-FFF2-40B4-BE49-F238E27FC236}">
                <a16:creationId xmlns:a16="http://schemas.microsoft.com/office/drawing/2014/main" id="{384C6DF4-B663-47F6-7515-86E8DFCC1AB1}"/>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579969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406482-9A2F-6827-A7EE-D3D5DB8F7BBE}"/>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70D4A93D-4864-9D15-0E61-F6C79D34199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E72E7B11-F1CF-31BC-75A6-CABF3EA06B64}"/>
              </a:ext>
            </a:extLst>
          </p:cNvPr>
          <p:cNvSpPr txBox="1"/>
          <p:nvPr/>
        </p:nvSpPr>
        <p:spPr>
          <a:xfrm>
            <a:off x="781926" y="2229090"/>
            <a:ext cx="10772665" cy="1569660"/>
          </a:xfrm>
          <a:prstGeom prst="rect">
            <a:avLst/>
          </a:prstGeom>
          <a:noFill/>
        </p:spPr>
        <p:txBody>
          <a:bodyPr wrap="square" rtlCol="0">
            <a:spAutoFit/>
          </a:bodyPr>
          <a:lstStyle/>
          <a:p>
            <a:r>
              <a:rPr lang="en-GB" sz="2400" b="1">
                <a:solidFill>
                  <a:srgbClr val="555555"/>
                </a:solidFill>
                <a:latin typeface="Century Gothic" panose="020B0502020202020204" pitchFamily="34" charset="0"/>
              </a:rPr>
              <a:t>What could today's session teach me?</a:t>
            </a:r>
          </a:p>
          <a:p>
            <a:endParaRPr lang="en-GB" sz="2400" b="1">
              <a:solidFill>
                <a:srgbClr val="555555"/>
              </a:solidFill>
              <a:latin typeface="Century Gothic" panose="020B0502020202020204" pitchFamily="34" charset="0"/>
            </a:endParaRPr>
          </a:p>
          <a:p>
            <a:r>
              <a:rPr lang="en-GB" sz="2400" b="1">
                <a:solidFill>
                  <a:srgbClr val="555555"/>
                </a:solidFill>
                <a:latin typeface="Century Gothic" panose="020B0502020202020204" pitchFamily="34" charset="0"/>
              </a:rPr>
              <a:t> </a:t>
            </a:r>
          </a:p>
          <a:p>
            <a:r>
              <a:rPr lang="en-GB" sz="2400" b="1">
                <a:solidFill>
                  <a:srgbClr val="555555"/>
                </a:solidFill>
                <a:latin typeface="Century Gothic" panose="020B0502020202020204" pitchFamily="34" charset="0"/>
              </a:rPr>
              <a:t>How could that help me and others?</a:t>
            </a:r>
          </a:p>
        </p:txBody>
      </p:sp>
      <p:sp>
        <p:nvSpPr>
          <p:cNvPr id="13" name="TextBox 12">
            <a:extLst>
              <a:ext uri="{FF2B5EF4-FFF2-40B4-BE49-F238E27FC236}">
                <a16:creationId xmlns:a16="http://schemas.microsoft.com/office/drawing/2014/main" id="{8C055EC7-C8EA-1A36-3EB8-60F04EBB4521}"/>
              </a:ext>
            </a:extLst>
          </p:cNvPr>
          <p:cNvSpPr txBox="1">
            <a:spLocks noGrp="1" noRot="1" noMove="1" noResize="1" noEditPoints="1" noAdjustHandles="1" noChangeArrowheads="1" noChangeShapeType="1"/>
          </p:cNvSpPr>
          <p:nvPr/>
        </p:nvSpPr>
        <p:spPr>
          <a:xfrm>
            <a:off x="2090875" y="6354717"/>
            <a:ext cx="5401074" cy="429768"/>
          </a:xfrm>
          <a:prstGeom prst="rect">
            <a:avLst/>
          </a:prstGeom>
          <a:noFill/>
        </p:spPr>
        <p:txBody>
          <a:bodyPr wrap="square" rtlCol="0">
            <a:norm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3" name="TextBox 2">
            <a:extLst>
              <a:ext uri="{FF2B5EF4-FFF2-40B4-BE49-F238E27FC236}">
                <a16:creationId xmlns:a16="http://schemas.microsoft.com/office/drawing/2014/main" id="{3584AD07-44E5-A47B-C977-5BDADE6B0C44}"/>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We Reflect </a:t>
            </a:r>
            <a:r>
              <a:rPr lang="en-GB"/>
              <a:t> </a:t>
            </a:r>
          </a:p>
        </p:txBody>
      </p:sp>
      <p:pic>
        <p:nvPicPr>
          <p:cNvPr id="4" name="Picture 3">
            <a:extLst>
              <a:ext uri="{FF2B5EF4-FFF2-40B4-BE49-F238E27FC236}">
                <a16:creationId xmlns:a16="http://schemas.microsoft.com/office/drawing/2014/main" id="{5985BD9F-8E9A-FCE1-B7AE-CA8957DFC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2295" y="5395965"/>
            <a:ext cx="1312677" cy="1266529"/>
          </a:xfrm>
          <a:prstGeom prst="rect">
            <a:avLst/>
          </a:prstGeom>
        </p:spPr>
      </p:pic>
      <p:pic>
        <p:nvPicPr>
          <p:cNvPr id="12" name="Picture 11">
            <a:extLst>
              <a:ext uri="{FF2B5EF4-FFF2-40B4-BE49-F238E27FC236}">
                <a16:creationId xmlns:a16="http://schemas.microsoft.com/office/drawing/2014/main" id="{87EAF53A-4E90-B56B-F584-07FB1DBBE5DD}"/>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806753" y="3538420"/>
            <a:ext cx="2130029" cy="3031181"/>
          </a:xfrm>
          <a:prstGeom prst="rect">
            <a:avLst/>
          </a:prstGeom>
        </p:spPr>
      </p:pic>
      <p:sp>
        <p:nvSpPr>
          <p:cNvPr id="6" name="TextBox 5">
            <a:extLst>
              <a:ext uri="{FF2B5EF4-FFF2-40B4-BE49-F238E27FC236}">
                <a16:creationId xmlns:a16="http://schemas.microsoft.com/office/drawing/2014/main" id="{D4EE2E48-E4FB-718E-1DE3-97C8212341BF}"/>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023769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D9053-45A8-F503-10E0-89AD2C56C29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6353CBF-E83B-CAEF-7156-0F1EEDCB1B5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5FF8F095-7507-8CF7-CE45-E578F74650D5}"/>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EF60829F-90C3-1DBB-E19A-ED62839471A2}"/>
              </a:ext>
            </a:extLst>
          </p:cNvPr>
          <p:cNvSpPr/>
          <p:nvPr/>
        </p:nvSpPr>
        <p:spPr>
          <a:xfrm>
            <a:off x="0" y="0"/>
            <a:ext cx="12192000" cy="6858000"/>
          </a:xfrm>
          <a:prstGeom prst="rect">
            <a:avLst/>
          </a:prstGeom>
          <a:solidFill>
            <a:srgbClr val="20ABC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2BBA1344-8442-BEFB-6237-0A5001E57CC1}"/>
              </a:ext>
            </a:extLst>
          </p:cNvPr>
          <p:cNvSpPr txBox="1">
            <a:spLocks/>
          </p:cNvSpPr>
          <p:nvPr/>
        </p:nvSpPr>
        <p:spPr>
          <a:xfrm>
            <a:off x="7110805" y="1420011"/>
            <a:ext cx="4305920" cy="3046988"/>
          </a:xfrm>
          <a:prstGeom prst="rect">
            <a:avLst/>
          </a:prstGeom>
          <a:noFill/>
        </p:spPr>
        <p:txBody>
          <a:bodyPr wrap="square" rtlCol="0">
            <a:spAutoFit/>
          </a:bodyPr>
          <a:lstStyle/>
          <a:p>
            <a:r>
              <a:rPr lang="en-GB" sz="4800" b="1">
                <a:solidFill>
                  <a:schemeClr val="bg1"/>
                </a:solidFill>
                <a:latin typeface="Century Gothic" panose="020B0502020202020204" pitchFamily="34" charset="0"/>
              </a:rPr>
              <a:t>Becoming </a:t>
            </a:r>
          </a:p>
          <a:p>
            <a:r>
              <a:rPr lang="en-GB" sz="4800" b="1">
                <a:solidFill>
                  <a:schemeClr val="bg1"/>
                </a:solidFill>
                <a:latin typeface="Century Gothic" panose="020B0502020202020204" pitchFamily="34" charset="0"/>
              </a:rPr>
              <a:t>Wise for </a:t>
            </a:r>
          </a:p>
          <a:p>
            <a:r>
              <a:rPr lang="en-GB" sz="4800" b="1">
                <a:solidFill>
                  <a:schemeClr val="bg1"/>
                </a:solidFill>
                <a:latin typeface="Century Gothic" panose="020B0502020202020204" pitchFamily="34" charset="0"/>
              </a:rPr>
              <a:t>my Size</a:t>
            </a:r>
          </a:p>
          <a:p>
            <a:r>
              <a:rPr lang="en-GB" sz="4800" b="1">
                <a:solidFill>
                  <a:schemeClr val="bg1"/>
                </a:solidFill>
                <a:latin typeface="Century Gothic" panose="020B0502020202020204" pitchFamily="34" charset="0"/>
              </a:rPr>
              <a:t>Nominations</a:t>
            </a:r>
          </a:p>
        </p:txBody>
      </p:sp>
      <p:pic>
        <p:nvPicPr>
          <p:cNvPr id="9" name="Picture 8">
            <a:extLst>
              <a:ext uri="{FF2B5EF4-FFF2-40B4-BE49-F238E27FC236}">
                <a16:creationId xmlns:a16="http://schemas.microsoft.com/office/drawing/2014/main" id="{0C67E81B-DBC0-3B8F-457E-5F7464CF60C1}"/>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16200000">
            <a:off x="-227718" y="38076"/>
            <a:ext cx="1909154" cy="2074853"/>
          </a:xfrm>
          <a:prstGeom prst="rect">
            <a:avLst/>
          </a:prstGeom>
        </p:spPr>
      </p:pic>
      <p:pic>
        <p:nvPicPr>
          <p:cNvPr id="4" name="Picture 3">
            <a:extLst>
              <a:ext uri="{FF2B5EF4-FFF2-40B4-BE49-F238E27FC236}">
                <a16:creationId xmlns:a16="http://schemas.microsoft.com/office/drawing/2014/main" id="{CE060D09-0CB5-795B-190D-F400B5447DA6}"/>
              </a:ext>
            </a:extLst>
          </p:cNvPr>
          <p:cNvPicPr>
            <a:picLocks noChangeAspect="1"/>
          </p:cNvPicPr>
          <p:nvPr/>
        </p:nvPicPr>
        <p:blipFill>
          <a:blip r:embed="rId5"/>
          <a:stretch>
            <a:fillRect/>
          </a:stretch>
        </p:blipFill>
        <p:spPr>
          <a:xfrm>
            <a:off x="1885808" y="178728"/>
            <a:ext cx="5069713" cy="6558347"/>
          </a:xfrm>
          <a:prstGeom prst="rect">
            <a:avLst/>
          </a:prstGeom>
        </p:spPr>
      </p:pic>
      <p:sp>
        <p:nvSpPr>
          <p:cNvPr id="7" name="TextBox 6">
            <a:extLst>
              <a:ext uri="{FF2B5EF4-FFF2-40B4-BE49-F238E27FC236}">
                <a16:creationId xmlns:a16="http://schemas.microsoft.com/office/drawing/2014/main" id="{AE98AF6A-B4E3-C992-431F-6F5392B8A137}"/>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933319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D9BEC-97D7-01C9-84AF-7CB939C65368}"/>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958E286B-25B1-1649-50CF-ABA61CD4E528}"/>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8712AFF6-180A-5DE3-B472-DCFA77D24F87}"/>
              </a:ext>
            </a:extLst>
          </p:cNvPr>
          <p:cNvSpPr txBox="1"/>
          <p:nvPr/>
        </p:nvSpPr>
        <p:spPr>
          <a:xfrm>
            <a:off x="781926" y="1734237"/>
            <a:ext cx="9782083" cy="2790892"/>
          </a:xfrm>
          <a:prstGeom prst="rect">
            <a:avLst/>
          </a:prstGeom>
          <a:noFill/>
        </p:spPr>
        <p:txBody>
          <a:bodyPr wrap="square" rtlCol="0">
            <a:spAutoFit/>
          </a:bodyPr>
          <a:lstStyle/>
          <a:p>
            <a:pPr>
              <a:lnSpc>
                <a:spcPct val="150000"/>
              </a:lnSpc>
            </a:pPr>
            <a:r>
              <a:rPr lang="en-GB" sz="2400" b="1">
                <a:solidFill>
                  <a:srgbClr val="555555"/>
                </a:solidFill>
                <a:latin typeface="Century Gothic" panose="020B0502020202020204" pitchFamily="34" charset="0"/>
              </a:rPr>
              <a:t>Retell the story in your own words, using pictures or puppets to help.</a:t>
            </a:r>
          </a:p>
          <a:p>
            <a:pPr marL="342900" indent="-342900">
              <a:lnSpc>
                <a:spcPct val="150000"/>
              </a:lnSpc>
              <a:buFont typeface="Arial" panose="020B0604020202020204" pitchFamily="34" charset="0"/>
              <a:buChar char="•"/>
            </a:pPr>
            <a:endParaRPr lang="en-GB" sz="2400" b="1">
              <a:solidFill>
                <a:srgbClr val="555555"/>
              </a:solidFill>
              <a:latin typeface="Century Gothic" panose="020B0502020202020204" pitchFamily="34" charset="0"/>
            </a:endParaRPr>
          </a:p>
          <a:p>
            <a:pPr>
              <a:lnSpc>
                <a:spcPct val="150000"/>
              </a:lnSpc>
            </a:pPr>
            <a:r>
              <a:rPr lang="en-GB" sz="2400" b="1">
                <a:solidFill>
                  <a:srgbClr val="555555"/>
                </a:solidFill>
                <a:latin typeface="Century Gothic" panose="020B0502020202020204" pitchFamily="34" charset="0"/>
              </a:rPr>
              <a:t>Draw a picture of the ways Cass helped Little Flower to bloom and thrive. </a:t>
            </a:r>
          </a:p>
        </p:txBody>
      </p:sp>
      <p:sp>
        <p:nvSpPr>
          <p:cNvPr id="13" name="TextBox 12">
            <a:extLst>
              <a:ext uri="{FF2B5EF4-FFF2-40B4-BE49-F238E27FC236}">
                <a16:creationId xmlns:a16="http://schemas.microsoft.com/office/drawing/2014/main" id="{C2F36604-0960-0DF7-B4DD-F46407790E0B}"/>
              </a:ext>
            </a:extLst>
          </p:cNvPr>
          <p:cNvSpPr txBox="1">
            <a:spLocks noGrp="1" noRot="1" noMove="1" noResize="1" noEditPoints="1" noAdjustHandles="1" noChangeArrowheads="1" noChangeShapeType="1"/>
          </p:cNvSpPr>
          <p:nvPr/>
        </p:nvSpPr>
        <p:spPr>
          <a:xfrm>
            <a:off x="2090875" y="6354717"/>
            <a:ext cx="5401074" cy="429768"/>
          </a:xfrm>
          <a:prstGeom prst="rect">
            <a:avLst/>
          </a:prstGeom>
          <a:noFill/>
        </p:spPr>
        <p:txBody>
          <a:bodyPr wrap="square" rtlCol="0">
            <a:norm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3" name="TextBox 2">
            <a:extLst>
              <a:ext uri="{FF2B5EF4-FFF2-40B4-BE49-F238E27FC236}">
                <a16:creationId xmlns:a16="http://schemas.microsoft.com/office/drawing/2014/main" id="{E4D8E95C-132C-3137-A20F-0E70D0884026}"/>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Extension Ideas </a:t>
            </a:r>
            <a:r>
              <a:rPr lang="en-GB"/>
              <a:t> </a:t>
            </a:r>
          </a:p>
        </p:txBody>
      </p:sp>
      <p:pic>
        <p:nvPicPr>
          <p:cNvPr id="4" name="Picture 3">
            <a:extLst>
              <a:ext uri="{FF2B5EF4-FFF2-40B4-BE49-F238E27FC236}">
                <a16:creationId xmlns:a16="http://schemas.microsoft.com/office/drawing/2014/main" id="{951B0AEE-76C0-BC10-2CBD-8F4D393EED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2295" y="5395965"/>
            <a:ext cx="1312677" cy="1266529"/>
          </a:xfrm>
          <a:prstGeom prst="rect">
            <a:avLst/>
          </a:prstGeom>
        </p:spPr>
      </p:pic>
      <p:pic>
        <p:nvPicPr>
          <p:cNvPr id="12" name="Picture 11">
            <a:extLst>
              <a:ext uri="{FF2B5EF4-FFF2-40B4-BE49-F238E27FC236}">
                <a16:creationId xmlns:a16="http://schemas.microsoft.com/office/drawing/2014/main" id="{7E695652-24BE-F753-D2AA-FEDFD0AF2348}"/>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9795717" y="3556087"/>
            <a:ext cx="2130029" cy="3031181"/>
          </a:xfrm>
          <a:prstGeom prst="rect">
            <a:avLst/>
          </a:prstGeom>
        </p:spPr>
      </p:pic>
      <p:sp>
        <p:nvSpPr>
          <p:cNvPr id="6" name="TextBox 5">
            <a:extLst>
              <a:ext uri="{FF2B5EF4-FFF2-40B4-BE49-F238E27FC236}">
                <a16:creationId xmlns:a16="http://schemas.microsoft.com/office/drawing/2014/main" id="{0727E220-1CCB-F6CD-197A-3432F31F3467}"/>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2144881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EE635-3492-836A-43E7-FA6568F71EF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9119A693-524E-A53D-9ADF-E5801218127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E5FA29F1-D817-38F6-DAB8-B61156191991}"/>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884CB8FA-04E4-268F-6B83-7F5E02DB6C73}"/>
              </a:ext>
            </a:extLst>
          </p:cNvPr>
          <p:cNvSpPr/>
          <p:nvPr/>
        </p:nvSpPr>
        <p:spPr>
          <a:xfrm>
            <a:off x="0" y="0"/>
            <a:ext cx="12192000" cy="6858000"/>
          </a:xfrm>
          <a:prstGeom prst="rect">
            <a:avLst/>
          </a:prstGeom>
          <a:solidFill>
            <a:srgbClr val="20ABC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50C45F8F-E312-36C2-691A-1F5CC11774CE}"/>
              </a:ext>
            </a:extLst>
          </p:cNvPr>
          <p:cNvSpPr txBox="1">
            <a:spLocks/>
          </p:cNvSpPr>
          <p:nvPr/>
        </p:nvSpPr>
        <p:spPr>
          <a:xfrm>
            <a:off x="7411655" y="1616087"/>
            <a:ext cx="5255564" cy="3139321"/>
          </a:xfrm>
          <a:prstGeom prst="rect">
            <a:avLst/>
          </a:prstGeom>
          <a:noFill/>
        </p:spPr>
        <p:txBody>
          <a:bodyPr wrap="square" rtlCol="0">
            <a:spAutoFit/>
          </a:bodyPr>
          <a:lstStyle/>
          <a:p>
            <a:r>
              <a:rPr lang="en-GB" sz="6600" b="1">
                <a:solidFill>
                  <a:schemeClr val="bg1"/>
                </a:solidFill>
                <a:latin typeface="Century Gothic" panose="020B0502020202020204" pitchFamily="34" charset="0"/>
              </a:rPr>
              <a:t>Becoming Wise for </a:t>
            </a:r>
          </a:p>
          <a:p>
            <a:r>
              <a:rPr lang="en-GB" sz="6600" b="1">
                <a:solidFill>
                  <a:schemeClr val="bg1"/>
                </a:solidFill>
                <a:latin typeface="Century Gothic" panose="020B0502020202020204" pitchFamily="34" charset="0"/>
              </a:rPr>
              <a:t>my Size</a:t>
            </a:r>
          </a:p>
        </p:txBody>
      </p:sp>
      <p:pic>
        <p:nvPicPr>
          <p:cNvPr id="9" name="Picture 8">
            <a:extLst>
              <a:ext uri="{FF2B5EF4-FFF2-40B4-BE49-F238E27FC236}">
                <a16:creationId xmlns:a16="http://schemas.microsoft.com/office/drawing/2014/main" id="{43D5EB9C-0CBD-06EA-5B1E-442A5548DE29}"/>
              </a:ext>
              <a:ext uri="{C183D7F6-B498-43B3-948B-1728B52AA6E4}">
                <adec:decorative xmlns:adec="http://schemas.microsoft.com/office/drawing/2017/decorative" val="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3857"/>
          <a:stretch/>
        </p:blipFill>
        <p:spPr>
          <a:xfrm rot="16200000">
            <a:off x="-227718" y="38076"/>
            <a:ext cx="1909154" cy="2074853"/>
          </a:xfrm>
          <a:prstGeom prst="rect">
            <a:avLst/>
          </a:prstGeom>
        </p:spPr>
      </p:pic>
      <p:pic>
        <p:nvPicPr>
          <p:cNvPr id="4" name="Picture 3">
            <a:extLst>
              <a:ext uri="{FF2B5EF4-FFF2-40B4-BE49-F238E27FC236}">
                <a16:creationId xmlns:a16="http://schemas.microsoft.com/office/drawing/2014/main" id="{CE060D09-0CB5-795B-190D-F400B5447DA6}"/>
              </a:ext>
            </a:extLst>
          </p:cNvPr>
          <p:cNvPicPr>
            <a:picLocks noChangeAspect="1"/>
          </p:cNvPicPr>
          <p:nvPr/>
        </p:nvPicPr>
        <p:blipFill>
          <a:blip r:embed="rId5"/>
          <a:stretch>
            <a:fillRect/>
          </a:stretch>
        </p:blipFill>
        <p:spPr>
          <a:xfrm>
            <a:off x="2111546" y="120925"/>
            <a:ext cx="5069713" cy="6558347"/>
          </a:xfrm>
          <a:prstGeom prst="rect">
            <a:avLst/>
          </a:prstGeom>
        </p:spPr>
      </p:pic>
      <p:sp>
        <p:nvSpPr>
          <p:cNvPr id="12" name="TextBox 11">
            <a:extLst>
              <a:ext uri="{FF2B5EF4-FFF2-40B4-BE49-F238E27FC236}">
                <a16:creationId xmlns:a16="http://schemas.microsoft.com/office/drawing/2014/main" id="{7E73207D-495A-F340-5774-68D7795217EF}"/>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2980627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6FCE7-AFD6-065C-BE45-FE54A794F35C}"/>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CF5A2501-990A-FEDC-3D56-F90B447824C2}"/>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5162B801-69F6-8810-3BEC-2A1FE0B66A48}"/>
              </a:ext>
            </a:extLst>
          </p:cNvPr>
          <p:cNvSpPr txBox="1">
            <a:spLocks noGrp="1" noRot="1" noMove="1" noResize="1" noEditPoints="1" noAdjustHandles="1" noChangeArrowheads="1" noChangeShapeType="1"/>
          </p:cNvSpPr>
          <p:nvPr/>
        </p:nvSpPr>
        <p:spPr>
          <a:xfrm>
            <a:off x="560862" y="1395077"/>
            <a:ext cx="6662059" cy="2234073"/>
          </a:xfrm>
          <a:prstGeom prst="rect">
            <a:avLst/>
          </a:prstGeom>
          <a:noFill/>
        </p:spPr>
        <p:txBody>
          <a:bodyPr wrap="square" rtlCol="0">
            <a:spAutoFit/>
          </a:bodyPr>
          <a:lstStyle/>
          <a:p>
            <a:pPr>
              <a:lnSpc>
                <a:spcPct val="150000"/>
              </a:lnSpc>
            </a:pPr>
            <a:endParaRPr lang="en-GB" sz="2400" b="1">
              <a:solidFill>
                <a:srgbClr val="555555"/>
              </a:solidFill>
              <a:latin typeface="Century Gothic" panose="020B0502020202020204" pitchFamily="34" charset="0"/>
            </a:endParaRPr>
          </a:p>
          <a:p>
            <a:pPr>
              <a:lnSpc>
                <a:spcPct val="200000"/>
              </a:lnSpc>
            </a:pPr>
            <a:r>
              <a:rPr lang="en-GB" sz="2800" b="1">
                <a:solidFill>
                  <a:schemeClr val="tx2">
                    <a:lumMod val="90000"/>
                    <a:lumOff val="10000"/>
                  </a:schemeClr>
                </a:solidFill>
                <a:latin typeface="Century Gothic" panose="020B0502020202020204" pitchFamily="34" charset="0"/>
              </a:rPr>
              <a:t>Believing, “I can try,” even when something feels tricky.</a:t>
            </a:r>
          </a:p>
        </p:txBody>
      </p:sp>
      <p:sp>
        <p:nvSpPr>
          <p:cNvPr id="2" name="Rectangle 1">
            <a:extLst>
              <a:ext uri="{FF2B5EF4-FFF2-40B4-BE49-F238E27FC236}">
                <a16:creationId xmlns:a16="http://schemas.microsoft.com/office/drawing/2014/main" id="{FFB20A22-8CC1-DFD4-D508-A6C28CE194EC}"/>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1E2B3582-D86B-01E1-715D-E714A83C9F4C}"/>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Self-Confidence </a:t>
            </a:r>
            <a:r>
              <a:rPr lang="en-GB"/>
              <a:t> </a:t>
            </a:r>
          </a:p>
        </p:txBody>
      </p:sp>
      <p:sp>
        <p:nvSpPr>
          <p:cNvPr id="6" name="TextBox 5">
            <a:extLst>
              <a:ext uri="{FF2B5EF4-FFF2-40B4-BE49-F238E27FC236}">
                <a16:creationId xmlns:a16="http://schemas.microsoft.com/office/drawing/2014/main" id="{81D211AF-C505-4062-2EB2-CB058A2E57D6}"/>
              </a:ext>
            </a:extLst>
          </p:cNvPr>
          <p:cNvSpPr txBox="1"/>
          <p:nvPr/>
        </p:nvSpPr>
        <p:spPr>
          <a:xfrm>
            <a:off x="8229600" y="1620078"/>
            <a:ext cx="3768132" cy="2800767"/>
          </a:xfrm>
          <a:prstGeom prst="rect">
            <a:avLst/>
          </a:prstGeom>
          <a:noFill/>
        </p:spPr>
        <p:txBody>
          <a:bodyPr wrap="square" rtlCol="0">
            <a:spAutoFit/>
          </a:bodyPr>
          <a:lstStyle/>
          <a:p>
            <a:r>
              <a:rPr lang="en-GB" sz="8800" b="1">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EB928177-8DFA-A2C5-8726-22DE18E766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10" name="TextBox 9">
            <a:extLst>
              <a:ext uri="{FF2B5EF4-FFF2-40B4-BE49-F238E27FC236}">
                <a16:creationId xmlns:a16="http://schemas.microsoft.com/office/drawing/2014/main" id="{FB2CDACB-293D-8199-A33C-26BE8707766F}"/>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619285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3EA11-C8B5-D125-FFBD-728746708EE9}"/>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CBEC3DCE-6653-C466-7F20-1CE5AE5E09B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60EBEB4F-0B2B-A44E-D717-A272D318249A}"/>
              </a:ext>
            </a:extLst>
          </p:cNvPr>
          <p:cNvSpPr txBox="1">
            <a:spLocks noGrp="1" noRot="1" noMove="1" noResize="1" noEditPoints="1" noAdjustHandles="1" noChangeArrowheads="1" noChangeShapeType="1"/>
          </p:cNvSpPr>
          <p:nvPr/>
        </p:nvSpPr>
        <p:spPr>
          <a:xfrm>
            <a:off x="560862" y="1395077"/>
            <a:ext cx="6662059" cy="2232662"/>
          </a:xfrm>
          <a:prstGeom prst="rect">
            <a:avLst/>
          </a:prstGeom>
          <a:noFill/>
        </p:spPr>
        <p:txBody>
          <a:bodyPr wrap="square" rtlCol="0">
            <a:spAutoFit/>
          </a:bodyPr>
          <a:lstStyle/>
          <a:p>
            <a:pPr>
              <a:lnSpc>
                <a:spcPct val="150000"/>
              </a:lnSpc>
            </a:pPr>
            <a:endParaRPr lang="en-GB" sz="2400" b="1">
              <a:solidFill>
                <a:srgbClr val="555555"/>
              </a:solidFill>
              <a:latin typeface="Century Gothic" panose="020B0502020202020204" pitchFamily="34" charset="0"/>
            </a:endParaRPr>
          </a:p>
          <a:p>
            <a:pPr>
              <a:lnSpc>
                <a:spcPct val="200000"/>
              </a:lnSpc>
            </a:pPr>
            <a:r>
              <a:rPr lang="en-GB" sz="2800" b="1">
                <a:solidFill>
                  <a:schemeClr val="tx2">
                    <a:lumMod val="90000"/>
                    <a:lumOff val="10000"/>
                  </a:schemeClr>
                </a:solidFill>
                <a:latin typeface="Century Gothic" panose="020B0502020202020204" pitchFamily="34" charset="0"/>
              </a:rPr>
              <a:t>Liking yourself and feeling proud of the things that make you special.</a:t>
            </a:r>
          </a:p>
        </p:txBody>
      </p:sp>
      <p:sp>
        <p:nvSpPr>
          <p:cNvPr id="2" name="Rectangle 1">
            <a:extLst>
              <a:ext uri="{FF2B5EF4-FFF2-40B4-BE49-F238E27FC236}">
                <a16:creationId xmlns:a16="http://schemas.microsoft.com/office/drawing/2014/main" id="{85BEBE03-848A-677F-0FEF-3E8AA8E5B94C}"/>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BD753C72-41C9-3A97-92CB-93BA1D527A3E}"/>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Self-Esteem </a:t>
            </a:r>
            <a:r>
              <a:rPr lang="en-GB"/>
              <a:t> </a:t>
            </a:r>
          </a:p>
        </p:txBody>
      </p:sp>
      <p:sp>
        <p:nvSpPr>
          <p:cNvPr id="6" name="TextBox 5">
            <a:extLst>
              <a:ext uri="{FF2B5EF4-FFF2-40B4-BE49-F238E27FC236}">
                <a16:creationId xmlns:a16="http://schemas.microsoft.com/office/drawing/2014/main" id="{1054A900-4D09-4879-A526-21042C519709}"/>
              </a:ext>
            </a:extLst>
          </p:cNvPr>
          <p:cNvSpPr txBox="1"/>
          <p:nvPr/>
        </p:nvSpPr>
        <p:spPr>
          <a:xfrm>
            <a:off x="8018585" y="1620078"/>
            <a:ext cx="3979147" cy="2800767"/>
          </a:xfrm>
          <a:prstGeom prst="rect">
            <a:avLst/>
          </a:prstGeom>
          <a:noFill/>
        </p:spPr>
        <p:txBody>
          <a:bodyPr wrap="square" rtlCol="0">
            <a:spAutoFit/>
          </a:bodyPr>
          <a:lstStyle/>
          <a:p>
            <a:r>
              <a:rPr lang="en-GB" sz="8800" b="1">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0664E4A7-59A6-7129-822C-7B9771E727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8" name="TextBox 7">
            <a:extLst>
              <a:ext uri="{FF2B5EF4-FFF2-40B4-BE49-F238E27FC236}">
                <a16:creationId xmlns:a16="http://schemas.microsoft.com/office/drawing/2014/main" id="{D96C2332-F165-5A97-65E9-3BE1B9B209D4}"/>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5115276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994EC-EB07-0856-D3D6-FDDC91570618}"/>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43C62A3A-4243-ECDF-0253-403EB4CFD675}"/>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F559953B-68D5-4AB2-BC93-648C2CB46FCC}"/>
              </a:ext>
            </a:extLst>
          </p:cNvPr>
          <p:cNvSpPr txBox="1">
            <a:spLocks noGrp="1" noRot="1" noMove="1" noResize="1" noEditPoints="1" noAdjustHandles="1" noChangeArrowheads="1" noChangeShapeType="1"/>
          </p:cNvSpPr>
          <p:nvPr/>
        </p:nvSpPr>
        <p:spPr>
          <a:xfrm>
            <a:off x="560862" y="1395077"/>
            <a:ext cx="6662059" cy="3732368"/>
          </a:xfrm>
          <a:prstGeom prst="rect">
            <a:avLst/>
          </a:prstGeom>
          <a:noFill/>
        </p:spPr>
        <p:txBody>
          <a:bodyPr wrap="square" rtlCol="0">
            <a:spAutoFit/>
          </a:bodyPr>
          <a:lstStyle/>
          <a:p>
            <a:pPr>
              <a:lnSpc>
                <a:spcPct val="150000"/>
              </a:lnSpc>
            </a:pPr>
            <a:endParaRPr lang="en-GB" sz="2400" b="1">
              <a:solidFill>
                <a:srgbClr val="555555"/>
              </a:solidFill>
              <a:latin typeface="Century Gothic" panose="020B0502020202020204" pitchFamily="34" charset="0"/>
            </a:endParaRPr>
          </a:p>
          <a:p>
            <a:pPr>
              <a:lnSpc>
                <a:spcPct val="200000"/>
              </a:lnSpc>
            </a:pPr>
            <a:r>
              <a:rPr lang="en-GB" sz="2800" b="1">
                <a:solidFill>
                  <a:schemeClr val="tx2">
                    <a:lumMod val="90000"/>
                    <a:lumOff val="10000"/>
                  </a:schemeClr>
                </a:solidFill>
                <a:latin typeface="Century Gothic" panose="020B0502020202020204" pitchFamily="34" charset="0"/>
              </a:rPr>
              <a:t>Being kind to yourself when something is hard, just like you would be kind to a friend.</a:t>
            </a:r>
          </a:p>
          <a:p>
            <a:pPr>
              <a:lnSpc>
                <a:spcPct val="150000"/>
              </a:lnSpc>
            </a:pPr>
            <a:endParaRPr lang="en-GB" sz="2400">
              <a:solidFill>
                <a:srgbClr val="555555"/>
              </a:solidFill>
            </a:endParaRPr>
          </a:p>
        </p:txBody>
      </p:sp>
      <p:sp>
        <p:nvSpPr>
          <p:cNvPr id="2" name="Rectangle 1">
            <a:extLst>
              <a:ext uri="{FF2B5EF4-FFF2-40B4-BE49-F238E27FC236}">
                <a16:creationId xmlns:a16="http://schemas.microsoft.com/office/drawing/2014/main" id="{DFA49FF7-EB23-0F65-6E97-508CC25ABE54}"/>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6E085AEA-2DA7-8A9F-41F3-A0810DF5E2F7}"/>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Self-Compassion </a:t>
            </a:r>
            <a:r>
              <a:rPr lang="en-GB"/>
              <a:t> </a:t>
            </a:r>
          </a:p>
        </p:txBody>
      </p:sp>
      <p:sp>
        <p:nvSpPr>
          <p:cNvPr id="6" name="TextBox 5">
            <a:extLst>
              <a:ext uri="{FF2B5EF4-FFF2-40B4-BE49-F238E27FC236}">
                <a16:creationId xmlns:a16="http://schemas.microsoft.com/office/drawing/2014/main" id="{18018D43-01C3-A4F4-ED1F-2B5D305D7EDC}"/>
              </a:ext>
            </a:extLst>
          </p:cNvPr>
          <p:cNvSpPr txBox="1"/>
          <p:nvPr/>
        </p:nvSpPr>
        <p:spPr>
          <a:xfrm>
            <a:off x="8169310" y="1620078"/>
            <a:ext cx="3828422" cy="2800767"/>
          </a:xfrm>
          <a:prstGeom prst="rect">
            <a:avLst/>
          </a:prstGeom>
          <a:noFill/>
        </p:spPr>
        <p:txBody>
          <a:bodyPr wrap="square" rtlCol="0">
            <a:spAutoFit/>
          </a:bodyPr>
          <a:lstStyle/>
          <a:p>
            <a:r>
              <a:rPr lang="en-GB" sz="8800" b="1">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C3B37794-9FE4-6491-E406-A23043EAC1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8" name="TextBox 7">
            <a:extLst>
              <a:ext uri="{FF2B5EF4-FFF2-40B4-BE49-F238E27FC236}">
                <a16:creationId xmlns:a16="http://schemas.microsoft.com/office/drawing/2014/main" id="{4043A6A5-117F-EDD8-8387-427159E820CB}"/>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3566512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83C76-C2F4-649C-17E8-F81B52362C3C}"/>
            </a:ext>
          </a:extLst>
        </p:cNvPr>
        <p:cNvGrpSpPr/>
        <p:nvPr/>
      </p:nvGrpSpPr>
      <p:grpSpPr>
        <a:xfrm>
          <a:off x="0" y="0"/>
          <a:ext cx="0" cy="0"/>
          <a:chOff x="0" y="0"/>
          <a:chExt cx="0" cy="0"/>
        </a:xfrm>
      </p:grpSpPr>
      <p:pic>
        <p:nvPicPr>
          <p:cNvPr id="5" name="Picture 4" descr="Dyslexia Scotland logo">
            <a:extLst>
              <a:ext uri="{FF2B5EF4-FFF2-40B4-BE49-F238E27FC236}">
                <a16:creationId xmlns:a16="http://schemas.microsoft.com/office/drawing/2014/main" id="{836119B5-7564-8F42-4FBE-E3E449F56CB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623172" y="5792218"/>
            <a:ext cx="1170980" cy="795050"/>
          </a:xfrm>
          <a:prstGeom prst="rect">
            <a:avLst/>
          </a:prstGeom>
        </p:spPr>
      </p:pic>
      <p:sp>
        <p:nvSpPr>
          <p:cNvPr id="7" name="TextBox 6">
            <a:extLst>
              <a:ext uri="{FF2B5EF4-FFF2-40B4-BE49-F238E27FC236}">
                <a16:creationId xmlns:a16="http://schemas.microsoft.com/office/drawing/2014/main" id="{0EA59D67-B629-C048-AAB0-4D840C258F9B}"/>
              </a:ext>
            </a:extLst>
          </p:cNvPr>
          <p:cNvSpPr txBox="1">
            <a:spLocks noGrp="1" noRot="1" noMove="1" noResize="1" noEditPoints="1" noAdjustHandles="1" noChangeArrowheads="1" noChangeShapeType="1"/>
          </p:cNvSpPr>
          <p:nvPr/>
        </p:nvSpPr>
        <p:spPr>
          <a:xfrm>
            <a:off x="560862" y="1395077"/>
            <a:ext cx="6662059" cy="3732368"/>
          </a:xfrm>
          <a:prstGeom prst="rect">
            <a:avLst/>
          </a:prstGeom>
          <a:noFill/>
        </p:spPr>
        <p:txBody>
          <a:bodyPr wrap="square" rtlCol="0">
            <a:spAutoFit/>
          </a:bodyPr>
          <a:lstStyle/>
          <a:p>
            <a:pPr>
              <a:lnSpc>
                <a:spcPct val="150000"/>
              </a:lnSpc>
            </a:pPr>
            <a:endParaRPr lang="en-GB" sz="2400" b="1">
              <a:solidFill>
                <a:srgbClr val="555555"/>
              </a:solidFill>
              <a:latin typeface="Century Gothic" panose="020B0502020202020204" pitchFamily="34" charset="0"/>
            </a:endParaRPr>
          </a:p>
          <a:p>
            <a:pPr>
              <a:lnSpc>
                <a:spcPct val="200000"/>
              </a:lnSpc>
            </a:pPr>
            <a:r>
              <a:rPr lang="en-GB" sz="2800" b="1">
                <a:solidFill>
                  <a:schemeClr val="tx2">
                    <a:lumMod val="90000"/>
                    <a:lumOff val="10000"/>
                  </a:schemeClr>
                </a:solidFill>
                <a:latin typeface="Century Gothic" panose="020B0502020202020204" pitchFamily="34" charset="0"/>
              </a:rPr>
              <a:t>Knowing that what you do can help things get better, especially when you keep trying.</a:t>
            </a:r>
          </a:p>
          <a:p>
            <a:pPr>
              <a:lnSpc>
                <a:spcPct val="150000"/>
              </a:lnSpc>
            </a:pPr>
            <a:endParaRPr lang="en-GB" sz="2400">
              <a:solidFill>
                <a:srgbClr val="555555"/>
              </a:solidFill>
            </a:endParaRPr>
          </a:p>
        </p:txBody>
      </p:sp>
      <p:sp>
        <p:nvSpPr>
          <p:cNvPr id="2" name="Rectangle 1">
            <a:extLst>
              <a:ext uri="{FF2B5EF4-FFF2-40B4-BE49-F238E27FC236}">
                <a16:creationId xmlns:a16="http://schemas.microsoft.com/office/drawing/2014/main" id="{10BE09B2-5E26-CE3C-D64F-4C1C70F43AAF}"/>
              </a:ext>
            </a:extLst>
          </p:cNvPr>
          <p:cNvSpPr/>
          <p:nvPr/>
        </p:nvSpPr>
        <p:spPr>
          <a:xfrm>
            <a:off x="7874336" y="-5681"/>
            <a:ext cx="4317664" cy="6858000"/>
          </a:xfrm>
          <a:prstGeom prst="rect">
            <a:avLst/>
          </a:prstGeom>
          <a:solidFill>
            <a:srgbClr val="20AB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rgbClr val="20ABC8"/>
              </a:solidFill>
            </a:endParaRPr>
          </a:p>
        </p:txBody>
      </p:sp>
      <p:sp>
        <p:nvSpPr>
          <p:cNvPr id="3" name="TextBox 2">
            <a:extLst>
              <a:ext uri="{FF2B5EF4-FFF2-40B4-BE49-F238E27FC236}">
                <a16:creationId xmlns:a16="http://schemas.microsoft.com/office/drawing/2014/main" id="{0641AC8C-2497-67D3-4090-3ED0F0953E6C}"/>
              </a:ext>
            </a:extLst>
          </p:cNvPr>
          <p:cNvSpPr txBox="1">
            <a:spLocks noGrp="1" noRot="1" noMove="1" noResize="1" noEditPoints="1" noAdjustHandles="1" noChangeArrowheads="1" noChangeShapeType="1"/>
          </p:cNvSpPr>
          <p:nvPr/>
        </p:nvSpPr>
        <p:spPr>
          <a:xfrm>
            <a:off x="623171" y="419450"/>
            <a:ext cx="6599750" cy="646331"/>
          </a:xfrm>
          <a:prstGeom prst="rect">
            <a:avLst/>
          </a:prstGeom>
          <a:noFill/>
        </p:spPr>
        <p:txBody>
          <a:bodyPr wrap="square" rtlCol="0">
            <a:spAutoFit/>
          </a:bodyPr>
          <a:lstStyle/>
          <a:p>
            <a:r>
              <a:rPr lang="en-GB" sz="3600" b="1">
                <a:solidFill>
                  <a:srgbClr val="4A2583"/>
                </a:solidFill>
                <a:latin typeface="Century Gothic" panose="020B0502020202020204" pitchFamily="34" charset="0"/>
              </a:rPr>
              <a:t>Self-Efficacy (Ability)</a:t>
            </a:r>
            <a:r>
              <a:rPr lang="en-GB"/>
              <a:t> </a:t>
            </a:r>
          </a:p>
        </p:txBody>
      </p:sp>
      <p:sp>
        <p:nvSpPr>
          <p:cNvPr id="6" name="TextBox 5">
            <a:extLst>
              <a:ext uri="{FF2B5EF4-FFF2-40B4-BE49-F238E27FC236}">
                <a16:creationId xmlns:a16="http://schemas.microsoft.com/office/drawing/2014/main" id="{ED691DD0-0853-C664-9654-117B2DDDC8B4}"/>
              </a:ext>
            </a:extLst>
          </p:cNvPr>
          <p:cNvSpPr txBox="1"/>
          <p:nvPr/>
        </p:nvSpPr>
        <p:spPr>
          <a:xfrm>
            <a:off x="8169310" y="1620078"/>
            <a:ext cx="3828422" cy="2800767"/>
          </a:xfrm>
          <a:prstGeom prst="rect">
            <a:avLst/>
          </a:prstGeom>
          <a:noFill/>
        </p:spPr>
        <p:txBody>
          <a:bodyPr wrap="square" rtlCol="0">
            <a:spAutoFit/>
          </a:bodyPr>
          <a:lstStyle/>
          <a:p>
            <a:r>
              <a:rPr lang="en-GB" sz="8800" b="1">
                <a:solidFill>
                  <a:schemeClr val="bg1"/>
                </a:solidFill>
                <a:latin typeface="Century Gothic" panose="020B0502020202020204" pitchFamily="34" charset="0"/>
              </a:rPr>
              <a:t>The Wisery </a:t>
            </a:r>
          </a:p>
        </p:txBody>
      </p:sp>
      <p:pic>
        <p:nvPicPr>
          <p:cNvPr id="11" name="Picture 10">
            <a:extLst>
              <a:ext uri="{FF2B5EF4-FFF2-40B4-BE49-F238E27FC236}">
                <a16:creationId xmlns:a16="http://schemas.microsoft.com/office/drawing/2014/main" id="{016E56A5-36FA-FE38-4E4A-A3E97EAD2C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641" y="5327116"/>
            <a:ext cx="1338647" cy="1290958"/>
          </a:xfrm>
          <a:prstGeom prst="rect">
            <a:avLst/>
          </a:prstGeom>
        </p:spPr>
      </p:pic>
      <p:sp>
        <p:nvSpPr>
          <p:cNvPr id="8" name="TextBox 7">
            <a:extLst>
              <a:ext uri="{FF2B5EF4-FFF2-40B4-BE49-F238E27FC236}">
                <a16:creationId xmlns:a16="http://schemas.microsoft.com/office/drawing/2014/main" id="{BFF815FA-EA2E-CCFD-D604-218F6F349972}"/>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1765255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A0D35-A02D-4690-F1F4-48DD193130D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70E05677-F7F6-4002-07B8-3B8C52E542EA}"/>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443DD5EA-DA62-4B38-1C83-7DEB694705A0}"/>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DFF2D72E-1DE1-76AF-4C02-20F60A55D218}"/>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a:solidFill>
                <a:srgbClr val="20ABC8"/>
              </a:solidFill>
              <a:latin typeface="Century Gothic" panose="020B0502020202020204" pitchFamily="34" charset="0"/>
            </a:endParaRPr>
          </a:p>
        </p:txBody>
      </p:sp>
      <p:pic>
        <p:nvPicPr>
          <p:cNvPr id="8" name="Picture 7">
            <a:extLst>
              <a:ext uri="{FF2B5EF4-FFF2-40B4-BE49-F238E27FC236}">
                <a16:creationId xmlns:a16="http://schemas.microsoft.com/office/drawing/2014/main" id="{E8C0D0C5-7EDE-A056-8FE6-19D3535B1D7E}"/>
              </a:ext>
            </a:extLst>
          </p:cNvPr>
          <p:cNvPicPr>
            <a:picLocks noChangeAspect="1"/>
          </p:cNvPicPr>
          <p:nvPr/>
        </p:nvPicPr>
        <p:blipFill>
          <a:blip r:embed="rId3"/>
          <a:stretch>
            <a:fillRect/>
          </a:stretch>
        </p:blipFill>
        <p:spPr>
          <a:xfrm>
            <a:off x="2871787" y="157162"/>
            <a:ext cx="6448425" cy="6543675"/>
          </a:xfrm>
          <a:prstGeom prst="rect">
            <a:avLst/>
          </a:prstGeom>
        </p:spPr>
      </p:pic>
      <p:sp>
        <p:nvSpPr>
          <p:cNvPr id="4" name="TextBox 3">
            <a:extLst>
              <a:ext uri="{FF2B5EF4-FFF2-40B4-BE49-F238E27FC236}">
                <a16:creationId xmlns:a16="http://schemas.microsoft.com/office/drawing/2014/main" id="{E7BA6053-4C4D-181B-A46A-7B37D3D8DB2C}"/>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837722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63DD7-7EA4-C3F8-042F-9535DCD6408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439C7FEC-4031-C43F-D71B-B4EB132FB089}"/>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val="0"/>
              </a:ext>
            </a:extLst>
          </a:blip>
          <a:stretch>
            <a:fillRect/>
          </a:stretch>
        </p:blipFill>
        <p:spPr>
          <a:xfrm>
            <a:off x="623171" y="5561845"/>
            <a:ext cx="1547349" cy="1050590"/>
          </a:xfrm>
          <a:prstGeom prst="rect">
            <a:avLst/>
          </a:prstGeom>
        </p:spPr>
      </p:pic>
      <p:sp>
        <p:nvSpPr>
          <p:cNvPr id="13" name="TextBox 12">
            <a:extLst>
              <a:ext uri="{FF2B5EF4-FFF2-40B4-BE49-F238E27FC236}">
                <a16:creationId xmlns:a16="http://schemas.microsoft.com/office/drawing/2014/main" id="{8B157B6B-8819-F686-5CB6-37DA57CBB767}"/>
              </a:ext>
            </a:extLst>
          </p:cNvPr>
          <p:cNvSpPr txBox="1">
            <a:spLocks noGrp="1" noRot="1" noMove="1" noResize="1" noEditPoints="1" noAdjustHandles="1" noChangeArrowheads="1" noChangeShapeType="1"/>
          </p:cNvSpPr>
          <p:nvPr/>
        </p:nvSpPr>
        <p:spPr>
          <a:xfrm>
            <a:off x="2239080" y="6371495"/>
            <a:ext cx="5635256" cy="307777"/>
          </a:xfrm>
          <a:prstGeom prst="rect">
            <a:avLst/>
          </a:prstGeom>
          <a:noFill/>
        </p:spPr>
        <p:txBody>
          <a:bodyPr wrap="square" rtlCol="0">
            <a:spAutoFit/>
          </a:bodyPr>
          <a:lstStyle/>
          <a:p>
            <a:r>
              <a:rPr lang="en-GB" sz="1400">
                <a:solidFill>
                  <a:schemeClr val="tx1">
                    <a:lumMod val="65000"/>
                    <a:lumOff val="35000"/>
                  </a:schemeClr>
                </a:solidFill>
                <a:latin typeface="Aptos Narrow" panose="020B0004020202020204" pitchFamily="34" charset="0"/>
              </a:rPr>
              <a:t>Dyslexia Scotland Charity No. SC000951 | dyslexiascotland.org.uk</a:t>
            </a:r>
          </a:p>
        </p:txBody>
      </p:sp>
      <p:sp>
        <p:nvSpPr>
          <p:cNvPr id="2" name="Rectangle 1">
            <a:extLst>
              <a:ext uri="{FF2B5EF4-FFF2-40B4-BE49-F238E27FC236}">
                <a16:creationId xmlns:a16="http://schemas.microsoft.com/office/drawing/2014/main" id="{8D55137C-C4D6-86D2-20AA-28AE0E318DE5}"/>
              </a:ext>
            </a:extLst>
          </p:cNvPr>
          <p:cNvSpPr>
            <a:spLocks noGrp="1" noRot="1" noMove="1" noResize="1" noEditPoints="1" noAdjustHandles="1" noChangeArrowheads="1" noChangeShapeType="1"/>
          </p:cNvSpPr>
          <p:nvPr/>
        </p:nvSpPr>
        <p:spPr>
          <a:xfrm>
            <a:off x="0" y="0"/>
            <a:ext cx="12192000" cy="6858000"/>
          </a:xfrm>
          <a:prstGeom prst="rect">
            <a:avLst/>
          </a:prstGeom>
          <a:solidFill>
            <a:srgbClr val="EB9E4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150000"/>
              </a:lnSpc>
            </a:pPr>
            <a:endParaRPr lang="en-GB" b="1">
              <a:solidFill>
                <a:srgbClr val="20ABC8"/>
              </a:solidFill>
              <a:latin typeface="Century Gothic" panose="020B0502020202020204" pitchFamily="34" charset="0"/>
            </a:endParaRPr>
          </a:p>
        </p:txBody>
      </p:sp>
      <p:pic>
        <p:nvPicPr>
          <p:cNvPr id="3" name="Content Placeholder 4">
            <a:extLst>
              <a:ext uri="{FF2B5EF4-FFF2-40B4-BE49-F238E27FC236}">
                <a16:creationId xmlns:a16="http://schemas.microsoft.com/office/drawing/2014/main" id="{9F7F2724-AFA9-82A2-9797-79B6C5C17E05}"/>
              </a:ext>
            </a:extLst>
          </p:cNvPr>
          <p:cNvPicPr>
            <a:picLocks noChangeAspect="1"/>
          </p:cNvPicPr>
          <p:nvPr/>
        </p:nvPicPr>
        <p:blipFill>
          <a:blip r:embed="rId3"/>
          <a:stretch>
            <a:fillRect/>
          </a:stretch>
        </p:blipFill>
        <p:spPr>
          <a:xfrm>
            <a:off x="1155734" y="245565"/>
            <a:ext cx="9499014" cy="6282508"/>
          </a:xfrm>
          <a:prstGeom prst="rect">
            <a:avLst/>
          </a:prstGeom>
          <a:ln>
            <a:noFill/>
          </a:ln>
          <a:effectLst>
            <a:softEdge rad="112500"/>
          </a:effectLst>
        </p:spPr>
      </p:pic>
      <p:sp>
        <p:nvSpPr>
          <p:cNvPr id="6" name="TextBox 5">
            <a:extLst>
              <a:ext uri="{FF2B5EF4-FFF2-40B4-BE49-F238E27FC236}">
                <a16:creationId xmlns:a16="http://schemas.microsoft.com/office/drawing/2014/main" id="{848C3E60-476A-BCC4-4470-EA57C367E48B}"/>
              </a:ext>
            </a:extLst>
          </p:cNvPr>
          <p:cNvSpPr txBox="1"/>
          <p:nvPr/>
        </p:nvSpPr>
        <p:spPr>
          <a:xfrm>
            <a:off x="10272981" y="6587268"/>
            <a:ext cx="1747318" cy="215444"/>
          </a:xfrm>
          <a:prstGeom prst="rect">
            <a:avLst/>
          </a:prstGeom>
          <a:noFill/>
        </p:spPr>
        <p:txBody>
          <a:bodyPr wrap="square" rtlCol="0">
            <a:spAutoFit/>
          </a:bodyPr>
          <a:lstStyle/>
          <a:p>
            <a:r>
              <a:rPr lang="en-GB" sz="800" dirty="0">
                <a:latin typeface="Century Gothic" panose="020B0502020202020204" pitchFamily="34" charset="0"/>
              </a:rPr>
              <a:t>© Wee Coaching Company</a:t>
            </a:r>
          </a:p>
        </p:txBody>
      </p:sp>
    </p:spTree>
    <p:extLst>
      <p:ext uri="{BB962C8B-B14F-4D97-AF65-F5344CB8AC3E}">
        <p14:creationId xmlns:p14="http://schemas.microsoft.com/office/powerpoint/2010/main" val="41189124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45608cc-4df1-4775-876c-4ceff46c2ce6" xsi:nil="true"/>
    <lcf76f155ced4ddcb4097134ff3c332f xmlns="268ba956-f75e-4902-b00d-6af1be0694b8">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C420D5D12A8C745A7A141AC2792FAA0" ma:contentTypeVersion="19" ma:contentTypeDescription="Create a new document." ma:contentTypeScope="" ma:versionID="09b61fb67a0ad14ff97835cf03d408f0">
  <xsd:schema xmlns:xsd="http://www.w3.org/2001/XMLSchema" xmlns:xs="http://www.w3.org/2001/XMLSchema" xmlns:p="http://schemas.microsoft.com/office/2006/metadata/properties" xmlns:ns2="268ba956-f75e-4902-b00d-6af1be0694b8" xmlns:ns3="645608cc-4df1-4775-876c-4ceff46c2ce6" targetNamespace="http://schemas.microsoft.com/office/2006/metadata/properties" ma:root="true" ma:fieldsID="ee520f44cdecbd59953071dd07d48e5f" ns2:_="" ns3:_="">
    <xsd:import namespace="268ba956-f75e-4902-b00d-6af1be0694b8"/>
    <xsd:import namespace="645608cc-4df1-4775-876c-4ceff46c2ce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8ba956-f75e-4902-b00d-6af1be0694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c989c2f-39f1-43da-b6f6-2c99c4818ae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5608cc-4df1-4775-876c-4ceff46c2ce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84470ed-cb8b-43b3-9d63-c1eab69566be}" ma:internalName="TaxCatchAll" ma:showField="CatchAllData" ma:web="645608cc-4df1-4775-876c-4ceff46c2ce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8DA34B4-6D94-4FFF-9035-A0F9A36747E6}">
  <ds:schemaRefs>
    <ds:schemaRef ds:uri="http://schemas.microsoft.com/sharepoint/v3/contenttype/forms"/>
  </ds:schemaRefs>
</ds:datastoreItem>
</file>

<file path=customXml/itemProps2.xml><?xml version="1.0" encoding="utf-8"?>
<ds:datastoreItem xmlns:ds="http://schemas.openxmlformats.org/officeDocument/2006/customXml" ds:itemID="{5F7B7AC8-0CA5-4D8D-956C-DDC61D011BAC}">
  <ds:schemaRefs>
    <ds:schemaRef ds:uri="268ba956-f75e-4902-b00d-6af1be0694b8"/>
    <ds:schemaRef ds:uri="645608cc-4df1-4775-876c-4ceff46c2ce6"/>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04C025A8-FC33-4EB6-85F8-AA46992B3F03}">
  <ds:schemaRefs>
    <ds:schemaRef ds:uri="268ba956-f75e-4902-b00d-6af1be0694b8"/>
    <ds:schemaRef ds:uri="645608cc-4df1-4775-876c-4ceff46c2ce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7</TotalTime>
  <Words>975</Words>
  <Application>Microsoft Office PowerPoint</Application>
  <PresentationFormat>Widescreen</PresentationFormat>
  <Paragraphs>138</Paragraphs>
  <Slides>24</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Aptos</vt:lpstr>
      <vt:lpstr>Aptos Display</vt:lpstr>
      <vt:lpstr>Aptos Narrow</vt:lpstr>
      <vt:lpstr>Arial</vt:lpstr>
      <vt:lpstr>Century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Katie Carmichael</dc:creator>
  <cp:lastModifiedBy>Sue Bowen</cp:lastModifiedBy>
  <cp:revision>1</cp:revision>
  <dcterms:created xsi:type="dcterms:W3CDTF">2026-08-13T09:40:07Z</dcterms:created>
  <dcterms:modified xsi:type="dcterms:W3CDTF">2026-09-09T13:34:23Z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0x010100AC420D5D12A8C745A7A141AC2792FAA0</vt:lpwstr>
  </property>
  <property fmtid="{D5CDD505-2E9C-101B-9397-08002B2CF9AE}" pid="3" name="MediaServiceImageTags">
    <vt:lpwstr/>
  </property>
</Properties>
</file>