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7" r:id="rId5"/>
    <p:sldId id="260" r:id="rId6"/>
    <p:sldId id="265" r:id="rId7"/>
    <p:sldId id="264" r:id="rId8"/>
    <p:sldId id="268" r:id="rId9"/>
    <p:sldId id="270" r:id="rId10"/>
    <p:sldId id="287" r:id="rId11"/>
    <p:sldId id="293" r:id="rId12"/>
    <p:sldId id="294" r:id="rId13"/>
    <p:sldId id="295" r:id="rId14"/>
    <p:sldId id="296" r:id="rId15"/>
    <p:sldId id="292" r:id="rId16"/>
    <p:sldId id="288" r:id="rId17"/>
    <p:sldId id="298" r:id="rId18"/>
    <p:sldId id="29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D4C0"/>
    <a:srgbClr val="555555"/>
    <a:srgbClr val="20ABC8"/>
    <a:srgbClr val="EB9E4D"/>
    <a:srgbClr val="DE5753"/>
    <a:srgbClr val="4A2583"/>
    <a:srgbClr val="C6C1DD"/>
    <a:srgbClr val="F6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2673E-856A-4888-B62D-BAA636C942C8}" v="1" dt="2026-09-09T11:24:58.685"/>
    <p1510:client id="{6C71CF9C-E133-4ECD-9980-8BE9F1082D43}" v="1" dt="2026-09-09T13:35:13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343" autoAdjust="0"/>
  </p:normalViewPr>
  <p:slideViewPr>
    <p:cSldViewPr snapToGrid="0">
      <p:cViewPr varScale="1">
        <p:scale>
          <a:sx n="79" d="100"/>
          <a:sy n="79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na Gillies" userId="07ef8966-3ecf-4acb-a93f-6550d08a8e41" providerId="ADAL" clId="{4B3A46A6-8201-4B15-99CB-57CB64C97B50}"/>
    <pc:docChg chg="modSld">
      <pc:chgData name="Lena Gillies" userId="07ef8966-3ecf-4acb-a93f-6550d08a8e41" providerId="ADAL" clId="{4B3A46A6-8201-4B15-99CB-57CB64C97B50}" dt="2026-09-02T13:26:42.570" v="67" actId="207"/>
      <pc:docMkLst>
        <pc:docMk/>
      </pc:docMkLst>
      <pc:sldChg chg="modSp mod">
        <pc:chgData name="Lena Gillies" userId="07ef8966-3ecf-4acb-a93f-6550d08a8e41" providerId="ADAL" clId="{4B3A46A6-8201-4B15-99CB-57CB64C97B50}" dt="2026-09-02T13:23:25.499" v="40" actId="207"/>
        <pc:sldMkLst>
          <pc:docMk/>
          <pc:sldMk cId="403000068" sldId="260"/>
        </pc:sldMkLst>
        <pc:spChg chg="mod">
          <ac:chgData name="Lena Gillies" userId="07ef8966-3ecf-4acb-a93f-6550d08a8e41" providerId="ADAL" clId="{4B3A46A6-8201-4B15-99CB-57CB64C97B50}" dt="2026-09-02T13:23:25.499" v="40" actId="207"/>
          <ac:spMkLst>
            <pc:docMk/>
            <pc:sldMk cId="403000068" sldId="260"/>
            <ac:spMk id="7" creationId="{EF1201BB-ECA0-1DCB-162E-5FEF4C241BFB}"/>
          </ac:spMkLst>
        </pc:spChg>
      </pc:sldChg>
      <pc:sldChg chg="modSp mod">
        <pc:chgData name="Lena Gillies" userId="07ef8966-3ecf-4acb-a93f-6550d08a8e41" providerId="ADAL" clId="{4B3A46A6-8201-4B15-99CB-57CB64C97B50}" dt="2026-09-02T13:25:03.841" v="42" actId="207"/>
        <pc:sldMkLst>
          <pc:docMk/>
          <pc:sldMk cId="3619285341" sldId="264"/>
        </pc:sldMkLst>
        <pc:spChg chg="mod">
          <ac:chgData name="Lena Gillies" userId="07ef8966-3ecf-4acb-a93f-6550d08a8e41" providerId="ADAL" clId="{4B3A46A6-8201-4B15-99CB-57CB64C97B50}" dt="2026-09-02T13:25:03.841" v="42" actId="207"/>
          <ac:spMkLst>
            <pc:docMk/>
            <pc:sldMk cId="3619285341" sldId="264"/>
            <ac:spMk id="7" creationId="{5162B801-69F6-8810-3BEC-2A1FE0B66A48}"/>
          </ac:spMkLst>
        </pc:spChg>
      </pc:sldChg>
      <pc:sldChg chg="modSp mod">
        <pc:chgData name="Lena Gillies" userId="07ef8966-3ecf-4acb-a93f-6550d08a8e41" providerId="ADAL" clId="{4B3A46A6-8201-4B15-99CB-57CB64C97B50}" dt="2026-09-02T13:24:56.664" v="41" actId="207"/>
        <pc:sldMkLst>
          <pc:docMk/>
          <pc:sldMk cId="511527670" sldId="268"/>
        </pc:sldMkLst>
        <pc:spChg chg="mod">
          <ac:chgData name="Lena Gillies" userId="07ef8966-3ecf-4acb-a93f-6550d08a8e41" providerId="ADAL" clId="{4B3A46A6-8201-4B15-99CB-57CB64C97B50}" dt="2026-09-02T13:24:56.664" v="41" actId="207"/>
          <ac:spMkLst>
            <pc:docMk/>
            <pc:sldMk cId="511527670" sldId="268"/>
            <ac:spMk id="7" creationId="{60EBEB4F-0B2B-A44E-D717-A272D318249A}"/>
          </ac:spMkLst>
        </pc:spChg>
      </pc:sldChg>
      <pc:sldChg chg="modSp mod">
        <pc:chgData name="Lena Gillies" userId="07ef8966-3ecf-4acb-a93f-6550d08a8e41" providerId="ADAL" clId="{4B3A46A6-8201-4B15-99CB-57CB64C97B50}" dt="2026-09-02T13:25:19.661" v="44" actId="20577"/>
        <pc:sldMkLst>
          <pc:docMk/>
          <pc:sldMk cId="1765255372" sldId="270"/>
        </pc:sldMkLst>
        <pc:spChg chg="mod">
          <ac:chgData name="Lena Gillies" userId="07ef8966-3ecf-4acb-a93f-6550d08a8e41" providerId="ADAL" clId="{4B3A46A6-8201-4B15-99CB-57CB64C97B50}" dt="2026-09-02T13:25:19.661" v="44" actId="20577"/>
          <ac:spMkLst>
            <pc:docMk/>
            <pc:sldMk cId="1765255372" sldId="270"/>
            <ac:spMk id="10" creationId="{3709C704-FD15-C02E-D799-32EB76760340}"/>
          </ac:spMkLst>
        </pc:spChg>
      </pc:sldChg>
      <pc:sldChg chg="modSp mod">
        <pc:chgData name="Lena Gillies" userId="07ef8966-3ecf-4acb-a93f-6550d08a8e41" providerId="ADAL" clId="{4B3A46A6-8201-4B15-99CB-57CB64C97B50}" dt="2026-09-02T13:26:42.570" v="67" actId="207"/>
        <pc:sldMkLst>
          <pc:docMk/>
          <pc:sldMk cId="2807547158" sldId="292"/>
        </pc:sldMkLst>
        <pc:spChg chg="mod">
          <ac:chgData name="Lena Gillies" userId="07ef8966-3ecf-4acb-a93f-6550d08a8e41" providerId="ADAL" clId="{4B3A46A6-8201-4B15-99CB-57CB64C97B50}" dt="2026-09-02T13:26:42.570" v="67" actId="207"/>
          <ac:spMkLst>
            <pc:docMk/>
            <pc:sldMk cId="2807547158" sldId="292"/>
            <ac:spMk id="7" creationId="{08AFCCC7-45D6-CE26-23BA-736A6E032522}"/>
          </ac:spMkLst>
        </pc:spChg>
      </pc:sldChg>
      <pc:sldChg chg="modSp mod">
        <pc:chgData name="Lena Gillies" userId="07ef8966-3ecf-4acb-a93f-6550d08a8e41" providerId="ADAL" clId="{4B3A46A6-8201-4B15-99CB-57CB64C97B50}" dt="2026-09-02T13:26:27.184" v="66" actId="1038"/>
        <pc:sldMkLst>
          <pc:docMk/>
          <pc:sldMk cId="3975464718" sldId="296"/>
        </pc:sldMkLst>
        <pc:spChg chg="mod">
          <ac:chgData name="Lena Gillies" userId="07ef8966-3ecf-4acb-a93f-6550d08a8e41" providerId="ADAL" clId="{4B3A46A6-8201-4B15-99CB-57CB64C97B50}" dt="2026-09-02T13:26:27.184" v="66" actId="1038"/>
          <ac:spMkLst>
            <pc:docMk/>
            <pc:sldMk cId="3975464718" sldId="296"/>
            <ac:spMk id="2" creationId="{C4DD85A6-2E86-6326-4446-CCE775CC74FF}"/>
          </ac:spMkLst>
        </pc:spChg>
      </pc:sldChg>
    </pc:docChg>
  </pc:docChgLst>
  <pc:docChgLst>
    <pc:chgData name="Sue Bowen" userId="728c1cdb-6f21-4772-b289-ee4c920cf0c7" providerId="ADAL" clId="{7062AB53-E556-4942-AA3E-81D265973A62}"/>
    <pc:docChg chg="modSld">
      <pc:chgData name="Sue Bowen" userId="728c1cdb-6f21-4772-b289-ee4c920cf0c7" providerId="ADAL" clId="{7062AB53-E556-4942-AA3E-81D265973A62}" dt="2026-09-09T13:35:08.522" v="25" actId="6549"/>
      <pc:docMkLst>
        <pc:docMk/>
      </pc:docMkLst>
      <pc:sldChg chg="addSp modSp mod">
        <pc:chgData name="Sue Bowen" userId="728c1cdb-6f21-4772-b289-ee4c920cf0c7" providerId="ADAL" clId="{7062AB53-E556-4942-AA3E-81D265973A62}" dt="2026-09-02T15:29:31.523" v="6" actId="1076"/>
        <pc:sldMkLst>
          <pc:docMk/>
          <pc:sldMk cId="4119048463" sldId="257"/>
        </pc:sldMkLst>
        <pc:spChg chg="add mod">
          <ac:chgData name="Sue Bowen" userId="728c1cdb-6f21-4772-b289-ee4c920cf0c7" providerId="ADAL" clId="{7062AB53-E556-4942-AA3E-81D265973A62}" dt="2026-09-02T15:29:31.523" v="6" actId="1076"/>
          <ac:spMkLst>
            <pc:docMk/>
            <pc:sldMk cId="4119048463" sldId="257"/>
            <ac:spMk id="2" creationId="{6E934440-F540-1551-AC93-4A2C0D84B858}"/>
          </ac:spMkLst>
        </pc:spChg>
        <pc:spChg chg="mod">
          <ac:chgData name="Sue Bowen" userId="728c1cdb-6f21-4772-b289-ee4c920cf0c7" providerId="ADAL" clId="{7062AB53-E556-4942-AA3E-81D265973A62}" dt="2026-09-02T15:29:21.051" v="4" actId="1076"/>
          <ac:spMkLst>
            <pc:docMk/>
            <pc:sldMk cId="4119048463" sldId="257"/>
            <ac:spMk id="23" creationId="{A3316C59-E71A-312E-99B3-38BBD1B5549B}"/>
          </ac:spMkLst>
        </pc:spChg>
      </pc:sldChg>
      <pc:sldChg chg="addSp modSp mod">
        <pc:chgData name="Sue Bowen" userId="728c1cdb-6f21-4772-b289-ee4c920cf0c7" providerId="ADAL" clId="{7062AB53-E556-4942-AA3E-81D265973A62}" dt="2026-09-02T15:29:41.917" v="8" actId="1076"/>
        <pc:sldMkLst>
          <pc:docMk/>
          <pc:sldMk cId="403000068" sldId="260"/>
        </pc:sldMkLst>
        <pc:spChg chg="add mod">
          <ac:chgData name="Sue Bowen" userId="728c1cdb-6f21-4772-b289-ee4c920cf0c7" providerId="ADAL" clId="{7062AB53-E556-4942-AA3E-81D265973A62}" dt="2026-09-02T15:29:41.917" v="8" actId="1076"/>
          <ac:spMkLst>
            <pc:docMk/>
            <pc:sldMk cId="403000068" sldId="260"/>
            <ac:spMk id="2" creationId="{6E934440-F540-1551-AC93-4A2C0D84B858}"/>
          </ac:spMkLst>
        </pc:spChg>
      </pc:sldChg>
      <pc:sldChg chg="addSp mod">
        <pc:chgData name="Sue Bowen" userId="728c1cdb-6f21-4772-b289-ee4c920cf0c7" providerId="ADAL" clId="{7062AB53-E556-4942-AA3E-81D265973A62}" dt="2026-09-02T15:30:00.271" v="10" actId="22"/>
        <pc:sldMkLst>
          <pc:docMk/>
          <pc:sldMk cId="3619285341" sldId="264"/>
        </pc:sldMkLst>
        <pc:spChg chg="add">
          <ac:chgData name="Sue Bowen" userId="728c1cdb-6f21-4772-b289-ee4c920cf0c7" providerId="ADAL" clId="{7062AB53-E556-4942-AA3E-81D265973A62}" dt="2026-09-02T15:30:00.271" v="10" actId="22"/>
          <ac:spMkLst>
            <pc:docMk/>
            <pc:sldMk cId="3619285341" sldId="264"/>
            <ac:spMk id="8" creationId="{E50D1F60-1404-7B1C-EE70-61786E138FFE}"/>
          </ac:spMkLst>
        </pc:spChg>
      </pc:sldChg>
      <pc:sldChg chg="addSp mod modNotesTx">
        <pc:chgData name="Sue Bowen" userId="728c1cdb-6f21-4772-b289-ee4c920cf0c7" providerId="ADAL" clId="{7062AB53-E556-4942-AA3E-81D265973A62}" dt="2026-09-09T13:35:08.522" v="25" actId="6549"/>
        <pc:sldMkLst>
          <pc:docMk/>
          <pc:sldMk cId="1298062793" sldId="265"/>
        </pc:sldMkLst>
        <pc:spChg chg="add">
          <ac:chgData name="Sue Bowen" userId="728c1cdb-6f21-4772-b289-ee4c920cf0c7" providerId="ADAL" clId="{7062AB53-E556-4942-AA3E-81D265973A62}" dt="2026-09-02T15:29:53.728" v="9" actId="22"/>
          <ac:spMkLst>
            <pc:docMk/>
            <pc:sldMk cId="1298062793" sldId="265"/>
            <ac:spMk id="7" creationId="{ED6685F0-7FDD-093C-8E7B-4579AAD38D66}"/>
          </ac:spMkLst>
        </pc:spChg>
      </pc:sldChg>
      <pc:sldChg chg="addSp mod">
        <pc:chgData name="Sue Bowen" userId="728c1cdb-6f21-4772-b289-ee4c920cf0c7" providerId="ADAL" clId="{7062AB53-E556-4942-AA3E-81D265973A62}" dt="2026-09-02T15:30:05.572" v="11" actId="22"/>
        <pc:sldMkLst>
          <pc:docMk/>
          <pc:sldMk cId="511527670" sldId="268"/>
        </pc:sldMkLst>
        <pc:spChg chg="add">
          <ac:chgData name="Sue Bowen" userId="728c1cdb-6f21-4772-b289-ee4c920cf0c7" providerId="ADAL" clId="{7062AB53-E556-4942-AA3E-81D265973A62}" dt="2026-09-02T15:30:05.572" v="11" actId="22"/>
          <ac:spMkLst>
            <pc:docMk/>
            <pc:sldMk cId="511527670" sldId="268"/>
            <ac:spMk id="8" creationId="{0B1E7EF6-1C65-646C-F19C-3DCB1197D06C}"/>
          </ac:spMkLst>
        </pc:spChg>
      </pc:sldChg>
      <pc:sldChg chg="addSp modSp mod">
        <pc:chgData name="Sue Bowen" userId="728c1cdb-6f21-4772-b289-ee4c920cf0c7" providerId="ADAL" clId="{7062AB53-E556-4942-AA3E-81D265973A62}" dt="2026-09-02T15:30:12.188" v="13" actId="22"/>
        <pc:sldMkLst>
          <pc:docMk/>
          <pc:sldMk cId="1765255372" sldId="270"/>
        </pc:sldMkLst>
        <pc:spChg chg="mod">
          <ac:chgData name="Sue Bowen" userId="728c1cdb-6f21-4772-b289-ee4c920cf0c7" providerId="ADAL" clId="{7062AB53-E556-4942-AA3E-81D265973A62}" dt="2026-09-02T15:30:09.830" v="12" actId="1076"/>
          <ac:spMkLst>
            <pc:docMk/>
            <pc:sldMk cId="1765255372" sldId="270"/>
            <ac:spMk id="2" creationId="{10BE09B2-5E26-CE3C-D64F-4C1C70F43AAF}"/>
          </ac:spMkLst>
        </pc:spChg>
        <pc:spChg chg="add">
          <ac:chgData name="Sue Bowen" userId="728c1cdb-6f21-4772-b289-ee4c920cf0c7" providerId="ADAL" clId="{7062AB53-E556-4942-AA3E-81D265973A62}" dt="2026-09-02T15:30:12.188" v="13" actId="22"/>
          <ac:spMkLst>
            <pc:docMk/>
            <pc:sldMk cId="1765255372" sldId="270"/>
            <ac:spMk id="7" creationId="{9F872807-D278-3E93-2114-BCA4CD912822}"/>
          </ac:spMkLst>
        </pc:spChg>
      </pc:sldChg>
      <pc:sldChg chg="addSp mod">
        <pc:chgData name="Sue Bowen" userId="728c1cdb-6f21-4772-b289-ee4c920cf0c7" providerId="ADAL" clId="{7062AB53-E556-4942-AA3E-81D265973A62}" dt="2026-09-02T15:30:18.055" v="14" actId="22"/>
        <pc:sldMkLst>
          <pc:docMk/>
          <pc:sldMk cId="1023769161" sldId="287"/>
        </pc:sldMkLst>
        <pc:spChg chg="add">
          <ac:chgData name="Sue Bowen" userId="728c1cdb-6f21-4772-b289-ee4c920cf0c7" providerId="ADAL" clId="{7062AB53-E556-4942-AA3E-81D265973A62}" dt="2026-09-02T15:30:18.055" v="14" actId="22"/>
          <ac:spMkLst>
            <pc:docMk/>
            <pc:sldMk cId="1023769161" sldId="287"/>
            <ac:spMk id="8" creationId="{E7BC98FB-D195-56D2-91B1-EB0C88617E23}"/>
          </ac:spMkLst>
        </pc:spChg>
      </pc:sldChg>
      <pc:sldChg chg="addSp mod">
        <pc:chgData name="Sue Bowen" userId="728c1cdb-6f21-4772-b289-ee4c920cf0c7" providerId="ADAL" clId="{7062AB53-E556-4942-AA3E-81D265973A62}" dt="2026-09-02T15:31:11.755" v="22" actId="22"/>
        <pc:sldMkLst>
          <pc:docMk/>
          <pc:sldMk cId="1933319800" sldId="288"/>
        </pc:sldMkLst>
        <pc:spChg chg="add">
          <ac:chgData name="Sue Bowen" userId="728c1cdb-6f21-4772-b289-ee4c920cf0c7" providerId="ADAL" clId="{7062AB53-E556-4942-AA3E-81D265973A62}" dt="2026-09-02T15:31:11.755" v="22" actId="22"/>
          <ac:spMkLst>
            <pc:docMk/>
            <pc:sldMk cId="1933319800" sldId="288"/>
            <ac:spMk id="7" creationId="{96038E73-E178-7F01-4B8A-F895D5B645D6}"/>
          </ac:spMkLst>
        </pc:spChg>
      </pc:sldChg>
      <pc:sldChg chg="addSp modSp mod">
        <pc:chgData name="Sue Bowen" userId="728c1cdb-6f21-4772-b289-ee4c920cf0c7" providerId="ADAL" clId="{7062AB53-E556-4942-AA3E-81D265973A62}" dt="2026-09-02T15:31:05.671" v="21" actId="1076"/>
        <pc:sldMkLst>
          <pc:docMk/>
          <pc:sldMk cId="2807547158" sldId="292"/>
        </pc:sldMkLst>
        <pc:spChg chg="add">
          <ac:chgData name="Sue Bowen" userId="728c1cdb-6f21-4772-b289-ee4c920cf0c7" providerId="ADAL" clId="{7062AB53-E556-4942-AA3E-81D265973A62}" dt="2026-09-02T15:31:01.139" v="20" actId="22"/>
          <ac:spMkLst>
            <pc:docMk/>
            <pc:sldMk cId="2807547158" sldId="292"/>
            <ac:spMk id="6" creationId="{C6383A4F-82A0-01D1-451E-E475FF08454E}"/>
          </ac:spMkLst>
        </pc:spChg>
      </pc:sldChg>
      <pc:sldChg chg="addSp mod">
        <pc:chgData name="Sue Bowen" userId="728c1cdb-6f21-4772-b289-ee4c920cf0c7" providerId="ADAL" clId="{7062AB53-E556-4942-AA3E-81D265973A62}" dt="2026-09-02T15:30:23.337" v="15" actId="22"/>
        <pc:sldMkLst>
          <pc:docMk/>
          <pc:sldMk cId="2883260021" sldId="293"/>
        </pc:sldMkLst>
        <pc:spChg chg="add">
          <ac:chgData name="Sue Bowen" userId="728c1cdb-6f21-4772-b289-ee4c920cf0c7" providerId="ADAL" clId="{7062AB53-E556-4942-AA3E-81D265973A62}" dt="2026-09-02T15:30:23.337" v="15" actId="22"/>
          <ac:spMkLst>
            <pc:docMk/>
            <pc:sldMk cId="2883260021" sldId="293"/>
            <ac:spMk id="6" creationId="{1F22A39B-A27E-CFA1-F350-4291F92B625F}"/>
          </ac:spMkLst>
        </pc:spChg>
      </pc:sldChg>
      <pc:sldChg chg="addSp modSp mod">
        <pc:chgData name="Sue Bowen" userId="728c1cdb-6f21-4772-b289-ee4c920cf0c7" providerId="ADAL" clId="{7062AB53-E556-4942-AA3E-81D265973A62}" dt="2026-09-02T15:30:38.301" v="17" actId="1076"/>
        <pc:sldMkLst>
          <pc:docMk/>
          <pc:sldMk cId="3581498949" sldId="294"/>
        </pc:sldMkLst>
        <pc:spChg chg="add">
          <ac:chgData name="Sue Bowen" userId="728c1cdb-6f21-4772-b289-ee4c920cf0c7" providerId="ADAL" clId="{7062AB53-E556-4942-AA3E-81D265973A62}" dt="2026-09-02T15:30:32.201" v="16" actId="22"/>
          <ac:spMkLst>
            <pc:docMk/>
            <pc:sldMk cId="3581498949" sldId="294"/>
            <ac:spMk id="4" creationId="{6B5E597C-CDD7-232F-1CCF-C7413F8AD29C}"/>
          </ac:spMkLst>
        </pc:spChg>
        <pc:picChg chg="mod">
          <ac:chgData name="Sue Bowen" userId="728c1cdb-6f21-4772-b289-ee4c920cf0c7" providerId="ADAL" clId="{7062AB53-E556-4942-AA3E-81D265973A62}" dt="2026-09-02T15:30:38.301" v="17" actId="1076"/>
          <ac:picMkLst>
            <pc:docMk/>
            <pc:sldMk cId="3581498949" sldId="294"/>
            <ac:picMk id="5" creationId="{0B032721-407B-BE00-2628-A100D6791627}"/>
          </ac:picMkLst>
        </pc:picChg>
      </pc:sldChg>
      <pc:sldChg chg="addSp mod">
        <pc:chgData name="Sue Bowen" userId="728c1cdb-6f21-4772-b289-ee4c920cf0c7" providerId="ADAL" clId="{7062AB53-E556-4942-AA3E-81D265973A62}" dt="2026-09-02T15:30:43.497" v="18" actId="22"/>
        <pc:sldMkLst>
          <pc:docMk/>
          <pc:sldMk cId="132712775" sldId="295"/>
        </pc:sldMkLst>
        <pc:spChg chg="add">
          <ac:chgData name="Sue Bowen" userId="728c1cdb-6f21-4772-b289-ee4c920cf0c7" providerId="ADAL" clId="{7062AB53-E556-4942-AA3E-81D265973A62}" dt="2026-09-02T15:30:43.497" v="18" actId="22"/>
          <ac:spMkLst>
            <pc:docMk/>
            <pc:sldMk cId="132712775" sldId="295"/>
            <ac:spMk id="4" creationId="{36B0AFAB-C888-A4D6-0238-EC51CB139736}"/>
          </ac:spMkLst>
        </pc:spChg>
      </pc:sldChg>
      <pc:sldChg chg="addSp mod">
        <pc:chgData name="Sue Bowen" userId="728c1cdb-6f21-4772-b289-ee4c920cf0c7" providerId="ADAL" clId="{7062AB53-E556-4942-AA3E-81D265973A62}" dt="2026-09-02T15:30:53.400" v="19" actId="22"/>
        <pc:sldMkLst>
          <pc:docMk/>
          <pc:sldMk cId="3975464718" sldId="296"/>
        </pc:sldMkLst>
        <pc:spChg chg="add">
          <ac:chgData name="Sue Bowen" userId="728c1cdb-6f21-4772-b289-ee4c920cf0c7" providerId="ADAL" clId="{7062AB53-E556-4942-AA3E-81D265973A62}" dt="2026-09-02T15:30:53.400" v="19" actId="22"/>
          <ac:spMkLst>
            <pc:docMk/>
            <pc:sldMk cId="3975464718" sldId="296"/>
            <ac:spMk id="4" creationId="{11D17996-282C-FEDC-6CEA-5F886302DC1B}"/>
          </ac:spMkLst>
        </pc:spChg>
      </pc:sldChg>
      <pc:sldChg chg="addSp modSp mod">
        <pc:chgData name="Sue Bowen" userId="728c1cdb-6f21-4772-b289-ee4c920cf0c7" providerId="ADAL" clId="{7062AB53-E556-4942-AA3E-81D265973A62}" dt="2026-09-02T15:31:17.420" v="24" actId="1076"/>
        <pc:sldMkLst>
          <pc:docMk/>
          <pc:sldMk cId="516588900" sldId="297"/>
        </pc:sldMkLst>
        <pc:spChg chg="add">
          <ac:chgData name="Sue Bowen" userId="728c1cdb-6f21-4772-b289-ee4c920cf0c7" providerId="ADAL" clId="{7062AB53-E556-4942-AA3E-81D265973A62}" dt="2026-09-02T15:31:15.624" v="23" actId="22"/>
          <ac:spMkLst>
            <pc:docMk/>
            <pc:sldMk cId="516588900" sldId="297"/>
            <ac:spMk id="6" creationId="{BA48F5D1-4B2C-45D4-630D-D8D396FF3C86}"/>
          </ac:spMkLst>
        </pc:spChg>
        <pc:spChg chg="mod">
          <ac:chgData name="Sue Bowen" userId="728c1cdb-6f21-4772-b289-ee4c920cf0c7" providerId="ADAL" clId="{7062AB53-E556-4942-AA3E-81D265973A62}" dt="2026-09-02T14:25:49.239" v="1" actId="1076"/>
          <ac:spMkLst>
            <pc:docMk/>
            <pc:sldMk cId="516588900" sldId="297"/>
            <ac:spMk id="7" creationId="{630FDBA2-CAC9-0B57-7518-9533500E740F}"/>
          </ac:spMkLst>
        </pc:spChg>
        <pc:picChg chg="mod">
          <ac:chgData name="Sue Bowen" userId="728c1cdb-6f21-4772-b289-ee4c920cf0c7" providerId="ADAL" clId="{7062AB53-E556-4942-AA3E-81D265973A62}" dt="2026-09-02T14:26:09.043" v="3" actId="1076"/>
          <ac:picMkLst>
            <pc:docMk/>
            <pc:sldMk cId="516588900" sldId="297"/>
            <ac:picMk id="4" creationId="{63F3F6C5-18D8-0DC6-A279-161357CB1755}"/>
          </ac:picMkLst>
        </pc:picChg>
      </pc:sldChg>
    </pc:docChg>
  </pc:docChgLst>
  <pc:docChgLst>
    <pc:chgData name="Katie Carmichael" userId="310694ae-2817-4bc2-86bc-350fec32f862" providerId="ADAL" clId="{4EA72858-3AD9-406B-9C69-72F898ABCA97}"/>
    <pc:docChg chg="undo custSel addSld modSld sldOrd">
      <pc:chgData name="Katie Carmichael" userId="310694ae-2817-4bc2-86bc-350fec32f862" providerId="ADAL" clId="{4EA72858-3AD9-406B-9C69-72F898ABCA97}" dt="2026-09-09T11:25:59.907" v="56" actId="1076"/>
      <pc:docMkLst>
        <pc:docMk/>
      </pc:docMkLst>
      <pc:sldChg chg="addSp delSp modSp mod">
        <pc:chgData name="Katie Carmichael" userId="310694ae-2817-4bc2-86bc-350fec32f862" providerId="ADAL" clId="{4EA72858-3AD9-406B-9C69-72F898ABCA97}" dt="2026-09-09T11:25:24.491" v="45" actId="1036"/>
        <pc:sldMkLst>
          <pc:docMk/>
          <pc:sldMk cId="4119048463" sldId="257"/>
        </pc:sldMkLst>
        <pc:spChg chg="mod">
          <ac:chgData name="Katie Carmichael" userId="310694ae-2817-4bc2-86bc-350fec32f862" providerId="ADAL" clId="{4EA72858-3AD9-406B-9C69-72F898ABCA97}" dt="2026-09-09T11:24:50.676" v="19" actId="1076"/>
          <ac:spMkLst>
            <pc:docMk/>
            <pc:sldMk cId="4119048463" sldId="257"/>
            <ac:spMk id="5" creationId="{443D18C0-3F6F-AE83-C8B4-1CFAC5A49A46}"/>
          </ac:spMkLst>
        </pc:spChg>
        <pc:spChg chg="del mod">
          <ac:chgData name="Katie Carmichael" userId="310694ae-2817-4bc2-86bc-350fec32f862" providerId="ADAL" clId="{4EA72858-3AD9-406B-9C69-72F898ABCA97}" dt="2026-09-09T11:24:57.571" v="21" actId="478"/>
          <ac:spMkLst>
            <pc:docMk/>
            <pc:sldMk cId="4119048463" sldId="257"/>
            <ac:spMk id="7" creationId="{B0680D81-4538-42F2-8182-D376965EE8C9}"/>
          </ac:spMkLst>
        </pc:spChg>
        <pc:spChg chg="mod">
          <ac:chgData name="Katie Carmichael" userId="310694ae-2817-4bc2-86bc-350fec32f862" providerId="ADAL" clId="{4EA72858-3AD9-406B-9C69-72F898ABCA97}" dt="2026-09-09T11:24:53.096" v="20" actId="1076"/>
          <ac:spMkLst>
            <pc:docMk/>
            <pc:sldMk cId="4119048463" sldId="257"/>
            <ac:spMk id="9" creationId="{4C0995DD-5682-AE70-C1C3-DB079939DAC6}"/>
          </ac:spMkLst>
        </pc:spChg>
        <pc:spChg chg="mod">
          <ac:chgData name="Katie Carmichael" userId="310694ae-2817-4bc2-86bc-350fec32f862" providerId="ADAL" clId="{4EA72858-3AD9-406B-9C69-72F898ABCA97}" dt="2026-09-09T09:21:46.736" v="13" actId="207"/>
          <ac:spMkLst>
            <pc:docMk/>
            <pc:sldMk cId="4119048463" sldId="257"/>
            <ac:spMk id="23" creationId="{A3316C59-E71A-312E-99B3-38BBD1B5549B}"/>
          </ac:spMkLst>
        </pc:spChg>
        <pc:picChg chg="add mod">
          <ac:chgData name="Katie Carmichael" userId="310694ae-2817-4bc2-86bc-350fec32f862" providerId="ADAL" clId="{4EA72858-3AD9-406B-9C69-72F898ABCA97}" dt="2026-09-09T11:25:24.491" v="45" actId="1036"/>
          <ac:picMkLst>
            <pc:docMk/>
            <pc:sldMk cId="4119048463" sldId="257"/>
            <ac:picMk id="4" creationId="{D480F456-D4D2-128E-25BF-8641B72369E3}"/>
          </ac:picMkLst>
        </pc:picChg>
        <pc:picChg chg="mod">
          <ac:chgData name="Katie Carmichael" userId="310694ae-2817-4bc2-86bc-350fec32f862" providerId="ADAL" clId="{4EA72858-3AD9-406B-9C69-72F898ABCA97}" dt="2026-09-09T09:20:54.167" v="12" actId="1076"/>
          <ac:picMkLst>
            <pc:docMk/>
            <pc:sldMk cId="4119048463" sldId="257"/>
            <ac:picMk id="11" creationId="{D4A91453-B0D1-37F0-053A-0BB4E25A1CE5}"/>
          </ac:picMkLst>
        </pc:picChg>
      </pc:sldChg>
      <pc:sldChg chg="delSp mod">
        <pc:chgData name="Katie Carmichael" userId="310694ae-2817-4bc2-86bc-350fec32f862" providerId="ADAL" clId="{4EA72858-3AD9-406B-9C69-72F898ABCA97}" dt="2026-09-09T11:25:27.234" v="46" actId="478"/>
        <pc:sldMkLst>
          <pc:docMk/>
          <pc:sldMk cId="403000068" sldId="260"/>
        </pc:sldMkLst>
        <pc:picChg chg="del">
          <ac:chgData name="Katie Carmichael" userId="310694ae-2817-4bc2-86bc-350fec32f862" providerId="ADAL" clId="{4EA72858-3AD9-406B-9C69-72F898ABCA97}" dt="2026-09-09T11:25:27.234" v="46" actId="478"/>
          <ac:picMkLst>
            <pc:docMk/>
            <pc:sldMk cId="403000068" sldId="260"/>
            <ac:picMk id="10" creationId="{0283A617-18C5-3CFB-AE92-0DD8CD5B4CD5}"/>
          </ac:picMkLst>
        </pc:picChg>
      </pc:sldChg>
      <pc:sldChg chg="delSp modSp mod">
        <pc:chgData name="Katie Carmichael" userId="310694ae-2817-4bc2-86bc-350fec32f862" providerId="ADAL" clId="{4EA72858-3AD9-406B-9C69-72F898ABCA97}" dt="2026-09-09T11:25:40.898" v="50" actId="1076"/>
        <pc:sldMkLst>
          <pc:docMk/>
          <pc:sldMk cId="1023769161" sldId="287"/>
        </pc:sldMkLst>
        <pc:picChg chg="mod">
          <ac:chgData name="Katie Carmichael" userId="310694ae-2817-4bc2-86bc-350fec32f862" providerId="ADAL" clId="{4EA72858-3AD9-406B-9C69-72F898ABCA97}" dt="2026-09-09T11:25:40.898" v="50" actId="1076"/>
          <ac:picMkLst>
            <pc:docMk/>
            <pc:sldMk cId="1023769161" sldId="287"/>
            <ac:picMk id="6" creationId="{667F3299-7843-3F82-A83A-7411EE4097D1}"/>
          </ac:picMkLst>
        </pc:picChg>
        <pc:picChg chg="del">
          <ac:chgData name="Katie Carmichael" userId="310694ae-2817-4bc2-86bc-350fec32f862" providerId="ADAL" clId="{4EA72858-3AD9-406B-9C69-72F898ABCA97}" dt="2026-09-09T11:25:30.602" v="47" actId="478"/>
          <ac:picMkLst>
            <pc:docMk/>
            <pc:sldMk cId="1023769161" sldId="287"/>
            <ac:picMk id="12" creationId="{87EAF53A-4E90-B56B-F584-07FB1DBBE5DD}"/>
          </ac:picMkLst>
        </pc:picChg>
      </pc:sldChg>
      <pc:sldChg chg="delSp modSp mod">
        <pc:chgData name="Katie Carmichael" userId="310694ae-2817-4bc2-86bc-350fec32f862" providerId="ADAL" clId="{4EA72858-3AD9-406B-9C69-72F898ABCA97}" dt="2026-09-09T11:25:47.290" v="52" actId="1076"/>
        <pc:sldMkLst>
          <pc:docMk/>
          <pc:sldMk cId="2807547158" sldId="292"/>
        </pc:sldMkLst>
        <pc:picChg chg="mod">
          <ac:chgData name="Katie Carmichael" userId="310694ae-2817-4bc2-86bc-350fec32f862" providerId="ADAL" clId="{4EA72858-3AD9-406B-9C69-72F898ABCA97}" dt="2026-09-09T11:25:47.290" v="52" actId="1076"/>
          <ac:picMkLst>
            <pc:docMk/>
            <pc:sldMk cId="2807547158" sldId="292"/>
            <ac:picMk id="4" creationId="{6214EA6F-2874-DDA1-CE8E-87537D2D2D0A}"/>
          </ac:picMkLst>
        </pc:picChg>
        <pc:picChg chg="del">
          <ac:chgData name="Katie Carmichael" userId="310694ae-2817-4bc2-86bc-350fec32f862" providerId="ADAL" clId="{4EA72858-3AD9-406B-9C69-72F898ABCA97}" dt="2026-09-09T11:25:44.778" v="51" actId="478"/>
          <ac:picMkLst>
            <pc:docMk/>
            <pc:sldMk cId="2807547158" sldId="292"/>
            <ac:picMk id="12" creationId="{E962E6DD-CEB2-1C73-4210-73E8D4975FA9}"/>
          </ac:picMkLst>
        </pc:picChg>
      </pc:sldChg>
      <pc:sldChg chg="delSp modSp mod">
        <pc:chgData name="Katie Carmichael" userId="310694ae-2817-4bc2-86bc-350fec32f862" providerId="ADAL" clId="{4EA72858-3AD9-406B-9C69-72F898ABCA97}" dt="2026-09-09T11:25:33.524" v="49" actId="478"/>
        <pc:sldMkLst>
          <pc:docMk/>
          <pc:sldMk cId="2883260021" sldId="293"/>
        </pc:sldMkLst>
        <pc:picChg chg="del mod">
          <ac:chgData name="Katie Carmichael" userId="310694ae-2817-4bc2-86bc-350fec32f862" providerId="ADAL" clId="{4EA72858-3AD9-406B-9C69-72F898ABCA97}" dt="2026-09-09T11:25:33.524" v="49" actId="478"/>
          <ac:picMkLst>
            <pc:docMk/>
            <pc:sldMk cId="2883260021" sldId="293"/>
            <ac:picMk id="12" creationId="{138FB3A2-028B-DE5B-9C0C-01516E9E0BDC}"/>
          </ac:picMkLst>
        </pc:picChg>
      </pc:sldChg>
      <pc:sldChg chg="modSp mod">
        <pc:chgData name="Katie Carmichael" userId="310694ae-2817-4bc2-86bc-350fec32f862" providerId="ADAL" clId="{4EA72858-3AD9-406B-9C69-72F898ABCA97}" dt="2026-09-09T09:07:05.779" v="0" actId="1076"/>
        <pc:sldMkLst>
          <pc:docMk/>
          <pc:sldMk cId="3581498949" sldId="294"/>
        </pc:sldMkLst>
        <pc:picChg chg="mod">
          <ac:chgData name="Katie Carmichael" userId="310694ae-2817-4bc2-86bc-350fec32f862" providerId="ADAL" clId="{4EA72858-3AD9-406B-9C69-72F898ABCA97}" dt="2026-09-09T09:07:05.779" v="0" actId="1076"/>
          <ac:picMkLst>
            <pc:docMk/>
            <pc:sldMk cId="3581498949" sldId="294"/>
            <ac:picMk id="22" creationId="{F1CD61F0-1466-B4F1-88D9-338D27B5E01C}"/>
          </ac:picMkLst>
        </pc:picChg>
      </pc:sldChg>
      <pc:sldChg chg="delSp modSp mod">
        <pc:chgData name="Katie Carmichael" userId="310694ae-2817-4bc2-86bc-350fec32f862" providerId="ADAL" clId="{4EA72858-3AD9-406B-9C69-72F898ABCA97}" dt="2026-09-09T11:25:59.907" v="56" actId="1076"/>
        <pc:sldMkLst>
          <pc:docMk/>
          <pc:sldMk cId="516588900" sldId="297"/>
        </pc:sldMkLst>
        <pc:spChg chg="mod">
          <ac:chgData name="Katie Carmichael" userId="310694ae-2817-4bc2-86bc-350fec32f862" providerId="ADAL" clId="{4EA72858-3AD9-406B-9C69-72F898ABCA97}" dt="2026-09-09T09:10:29.273" v="7" actId="113"/>
          <ac:spMkLst>
            <pc:docMk/>
            <pc:sldMk cId="516588900" sldId="297"/>
            <ac:spMk id="7" creationId="{630FDBA2-CAC9-0B57-7518-9533500E740F}"/>
          </ac:spMkLst>
        </pc:spChg>
        <pc:picChg chg="mod">
          <ac:chgData name="Katie Carmichael" userId="310694ae-2817-4bc2-86bc-350fec32f862" providerId="ADAL" clId="{4EA72858-3AD9-406B-9C69-72F898ABCA97}" dt="2026-09-09T11:25:59.907" v="56" actId="1076"/>
          <ac:picMkLst>
            <pc:docMk/>
            <pc:sldMk cId="516588900" sldId="297"/>
            <ac:picMk id="4" creationId="{63F3F6C5-18D8-0DC6-A279-161357CB1755}"/>
          </ac:picMkLst>
        </pc:picChg>
        <pc:picChg chg="del">
          <ac:chgData name="Katie Carmichael" userId="310694ae-2817-4bc2-86bc-350fec32f862" providerId="ADAL" clId="{4EA72858-3AD9-406B-9C69-72F898ABCA97}" dt="2026-09-09T11:25:57.285" v="55" actId="478"/>
          <ac:picMkLst>
            <pc:docMk/>
            <pc:sldMk cId="516588900" sldId="297"/>
            <ac:picMk id="12" creationId="{AAD03DD1-5CB3-7D86-1EC9-2707855015EE}"/>
          </ac:picMkLst>
        </pc:picChg>
      </pc:sldChg>
      <pc:sldChg chg="delSp modSp add mod ord">
        <pc:chgData name="Katie Carmichael" userId="310694ae-2817-4bc2-86bc-350fec32f862" providerId="ADAL" clId="{4EA72858-3AD9-406B-9C69-72F898ABCA97}" dt="2026-09-09T11:25:54.414" v="54" actId="1076"/>
        <pc:sldMkLst>
          <pc:docMk/>
          <pc:sldMk cId="830070060" sldId="298"/>
        </pc:sldMkLst>
        <pc:spChg chg="mod">
          <ac:chgData name="Katie Carmichael" userId="310694ae-2817-4bc2-86bc-350fec32f862" providerId="ADAL" clId="{4EA72858-3AD9-406B-9C69-72F898ABCA97}" dt="2026-09-09T09:09:43.962" v="5" actId="20577"/>
          <ac:spMkLst>
            <pc:docMk/>
            <pc:sldMk cId="830070060" sldId="298"/>
            <ac:spMk id="7" creationId="{E3B7C7A3-7D58-7D5A-0F94-B5D26FAD8167}"/>
          </ac:spMkLst>
        </pc:spChg>
        <pc:picChg chg="mod">
          <ac:chgData name="Katie Carmichael" userId="310694ae-2817-4bc2-86bc-350fec32f862" providerId="ADAL" clId="{4EA72858-3AD9-406B-9C69-72F898ABCA97}" dt="2026-09-09T11:25:54.414" v="54" actId="1076"/>
          <ac:picMkLst>
            <pc:docMk/>
            <pc:sldMk cId="830070060" sldId="298"/>
            <ac:picMk id="4" creationId="{AFF0CD7E-4E96-40E1-5927-F652AD8F70DA}"/>
          </ac:picMkLst>
        </pc:picChg>
        <pc:picChg chg="del">
          <ac:chgData name="Katie Carmichael" userId="310694ae-2817-4bc2-86bc-350fec32f862" providerId="ADAL" clId="{4EA72858-3AD9-406B-9C69-72F898ABCA97}" dt="2026-09-09T11:25:52.179" v="53" actId="478"/>
          <ac:picMkLst>
            <pc:docMk/>
            <pc:sldMk cId="830070060" sldId="298"/>
            <ac:picMk id="12" creationId="{248A07E1-A407-4BA9-AFD7-2CFC688FBF2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82FF-8BA5-4EAE-8D3A-D93EB131CB53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8D245-367E-4181-8062-80BB48C07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7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176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1EDF6-386E-6551-7399-C19F5776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B782B9-586C-A069-C843-705A36366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EBE8FE-0E5C-E374-FAF8-5812822D3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58B02-96DE-BAD7-48CF-04AC985F4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26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6FC62-1532-BEA5-5725-315227B1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A3E283-2785-38F1-EF12-453D76472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AE8D4-E239-CD7B-E2A8-C622849E9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B5481-878C-A239-02D1-1A9908117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924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553D2-08B5-6C9F-8FEE-F89326AC0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E26C1-A554-5E5C-0DC6-AE1E4E822B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7BD7B-FC91-23F0-DE61-0C6789EF7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>
                <a:latin typeface="Century Gothic" panose="020B0502020202020204" pitchFamily="34" charset="0"/>
              </a:rPr>
              <a:t>Corners Game</a:t>
            </a:r>
          </a:p>
          <a:p>
            <a:pPr lvl="0"/>
            <a:r>
              <a:rPr lang="en-GB" sz="1200">
                <a:latin typeface="Century Gothic" panose="020B0502020202020204" pitchFamily="34" charset="0"/>
              </a:rPr>
              <a:t>Display the pictures of Little Flower, Daisy and Dandelion around the room; pupils move to the picture that matches their answer as the teacher calls out things these plants might need </a:t>
            </a:r>
          </a:p>
          <a:p>
            <a:pPr lvl="0"/>
            <a:r>
              <a:rPr lang="en-GB" sz="1200">
                <a:latin typeface="Century Gothic" panose="020B0502020202020204" pitchFamily="34" charset="0"/>
              </a:rPr>
              <a:t>(sunshine, water, shelter from the wind, soil, bark, shade etc.) Worksheet option is also available.  </a:t>
            </a:r>
          </a:p>
          <a:p>
            <a:pPr lvl="0"/>
            <a:endParaRPr lang="en-GB" sz="1200">
              <a:latin typeface="Century Gothic" panose="020B0502020202020204" pitchFamily="34" charset="0"/>
            </a:endParaRPr>
          </a:p>
          <a:p>
            <a:pPr lvl="0"/>
            <a:r>
              <a:rPr lang="en-GB" sz="1200">
                <a:latin typeface="Century Gothic" panose="020B0502020202020204" pitchFamily="34" charset="0"/>
              </a:rPr>
              <a:t>Further Discussion Prompts: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200">
                <a:latin typeface="Century Gothic" panose="020B0502020202020204" pitchFamily="34" charset="0"/>
              </a:rPr>
              <a:t>What is one thing that helps you feel good when you are learning?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200">
                <a:latin typeface="Century Gothic" panose="020B0502020202020204" pitchFamily="34" charset="0"/>
              </a:rPr>
              <a:t>How do you feel when something feels tricky?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200">
                <a:latin typeface="Century Gothic" panose="020B0502020202020204" pitchFamily="34" charset="0"/>
              </a:rPr>
              <a:t>Can you think of a time someone helped you?</a:t>
            </a:r>
          </a:p>
          <a:p>
            <a:pPr lvl="0"/>
            <a:endParaRPr lang="en-GB" sz="1200">
              <a:latin typeface="Century Gothic" panose="020B0502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84852-6376-CBD5-9C00-399E192BB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59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A4004-1774-20FB-8A8B-B165D4324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05848C-DEB9-55EB-7316-E433C001A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35282-09A1-6106-5884-495EE78CF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>
                <a:latin typeface="Century Gothic" panose="020B0502020202020204" pitchFamily="34" charset="0"/>
              </a:rPr>
              <a:t>Corners Game</a:t>
            </a:r>
          </a:p>
          <a:p>
            <a:pPr lvl="0"/>
            <a:r>
              <a:rPr lang="en-GB" sz="1200">
                <a:latin typeface="Century Gothic" panose="020B0502020202020204" pitchFamily="34" charset="0"/>
              </a:rPr>
              <a:t>Display the pictures of Little Flower, Daisy and Dandelion around the room; pupils move to the picture that matches their answer as the teacher calls out things these plants might need </a:t>
            </a:r>
          </a:p>
          <a:p>
            <a:pPr lvl="0"/>
            <a:r>
              <a:rPr lang="en-GB" sz="1200">
                <a:latin typeface="Century Gothic" panose="020B0502020202020204" pitchFamily="34" charset="0"/>
              </a:rPr>
              <a:t>(sunshine, water, shelter from the wind, soil, bark, shade etc.) Worksheet option is also available.  </a:t>
            </a:r>
          </a:p>
          <a:p>
            <a:pPr lvl="0"/>
            <a:endParaRPr lang="en-GB" sz="1200">
              <a:latin typeface="Century Gothic" panose="020B0502020202020204" pitchFamily="34" charset="0"/>
            </a:endParaRPr>
          </a:p>
          <a:p>
            <a:pPr lvl="0"/>
            <a:r>
              <a:rPr lang="en-GB" sz="1200">
                <a:latin typeface="Century Gothic" panose="020B0502020202020204" pitchFamily="34" charset="0"/>
              </a:rPr>
              <a:t>Further Discussion Prompts: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200">
                <a:latin typeface="Century Gothic" panose="020B0502020202020204" pitchFamily="34" charset="0"/>
              </a:rPr>
              <a:t>What is one thing that helps you feel good when you are learning?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200">
                <a:latin typeface="Century Gothic" panose="020B0502020202020204" pitchFamily="34" charset="0"/>
              </a:rPr>
              <a:t>How do you feel when something feels tricky?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200">
                <a:latin typeface="Century Gothic" panose="020B0502020202020204" pitchFamily="34" charset="0"/>
              </a:rPr>
              <a:t>Can you think of a time someone helped you?</a:t>
            </a:r>
          </a:p>
          <a:p>
            <a:pPr lvl="0"/>
            <a:endParaRPr lang="en-GB" sz="1200">
              <a:latin typeface="Century Gothic" panose="020B0502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9653C-CA9D-D099-D982-9FDEC0109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030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‘Sparklers’ are the people in your life who cheer you on, are happy to listen to you, support you and want the best for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64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DD148-5845-B115-1F60-380334F47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352832-2FC9-E212-143C-E4DC5A0DB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C7447-1653-04A9-6E7A-C241C0747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9C02B-F917-9156-C6CE-A5C8E1080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0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BF69A-9F4B-6639-DF8A-810707BBE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03AC3-42E5-B9EF-54A8-AEE3A97E5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D65FF-8EA8-7034-17E5-199435DEF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81567-E585-3982-5A93-BF1F0E5C8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798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6C1D3-A6DA-3CD7-749A-4994AFF6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05A68-D7DC-9328-BDEE-39E73E301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A42DD4-E672-260D-FCDC-4FC882410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2086E-0058-4C43-C638-C7306F146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68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7899C-1DAC-C4BC-E9B4-89DFEF424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3DE35C-62F9-A99D-03BA-05E6C2C0B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B83250-414D-E073-CA90-B8587E5E9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835F0-096C-74BA-552B-43CC7EC89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493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3E09F-1106-5E33-92F3-10C2EB4D1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3D0D25-A523-9FD8-D5D1-EA8ABAEAB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BBB8D-35F3-DF78-BF15-04A7A2E64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70884-FDF6-F49E-2C0A-5617F29B2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819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043B2-7B01-8143-660F-C97D51267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573023-9F86-59B9-CBB8-3C616F5DA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897E80-127E-5472-8C3E-28D5ADB13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slide is animated to allow one point to be thought and discussed at time.  </a:t>
            </a:r>
          </a:p>
          <a:p>
            <a:r>
              <a:rPr lang="en-GB"/>
              <a:t>What if everything was the colour red?  Questions to support the discussion:</a:t>
            </a:r>
          </a:p>
          <a:p>
            <a:endParaRPr lang="en-GB"/>
          </a:p>
          <a:p>
            <a:r>
              <a:rPr lang="en-GB"/>
              <a:t>What if all the chairs/desks/carpet was red? </a:t>
            </a:r>
          </a:p>
          <a:p>
            <a:r>
              <a:rPr lang="en-GB"/>
              <a:t>What if we could only write with red pencil?</a:t>
            </a:r>
          </a:p>
          <a:p>
            <a:r>
              <a:rPr lang="en-GB"/>
              <a:t>What would happen if everyone’s school bag and pencil was red and looked the same? </a:t>
            </a:r>
          </a:p>
          <a:p>
            <a:endParaRPr lang="en-GB"/>
          </a:p>
          <a:p>
            <a:r>
              <a:rPr lang="en-GB"/>
              <a:t>What colours would you miss?  When do we use the colour red to help us? (Stop signs/red light/ red man)  What might happen if all signs were red and all traffic lights were red?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FAC8B-F910-CFCF-2CAA-AB538D138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75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01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DB8A-72A9-8578-81FF-B01738568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222F6-2F7B-1DFE-82E3-49140B1D5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B12E4-F390-604A-8102-E1ABE6EBA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59B7-A660-A82E-49DD-AA1AC700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01C21-794F-8D9D-E721-4498DFDC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88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B66AE-91BD-C806-CBD5-ADF4E7C3D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0EA6C-4C4B-8EB2-5B36-C14268696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ACA26-EBDB-5A8C-B155-2B01F66F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36115-6551-FEBA-9001-779E3F7A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922F3-7AD7-DB28-0F4D-BF65461B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1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F798C8-19FA-7705-A108-3447F7146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800A5B-F7D4-6023-EF06-34A0F736B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F23A4-8012-B428-88B9-197017A2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20893-AB4E-5717-959D-1C54CF56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D0ACA-4BB6-076B-688A-8D17C8BE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57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0770E-66BC-F07D-F65A-5F9437A0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F7046-3A3F-09D6-CD03-91F7C1E8D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419D7-1EBA-17E8-4B5C-C9002677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B7600-24A3-9DDE-6599-898CD62A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2BA3-999E-01EA-8ACB-1B4BC8D7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63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CEAA0-382A-0DDE-B567-DA9BD3D7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8E968-CAB3-EBE2-7CC1-28D9D6666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115BA-B3CC-AD17-3DAD-9EE7ABA98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5D4BD-4423-8560-E3A8-1EBAD786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2A29-9047-1D2C-1B71-540F787B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1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7F9F3-C1A5-EAD0-8FD9-2E814836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BDCA-AB32-C75F-2ACC-8F906A92F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45436-D29E-82F5-4D17-0E10F7015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498FD0-F669-3D8B-2583-2C79290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996B8-3FD2-29CA-AE6A-11F0BE8F4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741F2-6A29-F4E4-45FE-FF62C6CB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8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1E7F1-58F1-1485-E3D7-59AC33880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2255F-1EBE-FA95-73DB-D5F4149B8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57374-1C21-8489-FFB4-37A6A4AC4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FA577-218A-4532-C70E-2E7203614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09521-9058-91C2-BF5D-BDF222276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A7526F-3790-624E-BD09-0700DAAB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25D53-7A21-9D9B-B10C-582B8320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197E6-5716-AE77-34CA-F1EC6BFF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4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65CC-E6DD-B831-4A8D-1F2E6130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8D54DA-A8A9-04D6-182F-13A9A2FE5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8E43C-EFE0-CEA3-AEC5-45A82AE73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D6720-40C0-9CC1-A022-F97394DB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0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4664F9-9681-A25F-9C71-52961C68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DAC6A-0CFA-6672-0CE6-166A67AC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B90F9-DB71-9841-4253-B9EC8597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97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F3DCB-6FCB-5440-62B9-A4502F19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54818-2A1B-E59A-AAA7-70BB07FBF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05D83-EDB4-B251-E5D3-981D31C07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D95E6-1009-84D2-1456-B7387DBA3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297C1-85E5-3442-7B54-E16C48F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1FBD6-130B-FC25-7FB7-75BAEE8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60C75-CD63-DBFA-55E7-29BB22CB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7A1CB3-CA6E-3A07-6251-1A72425FC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E4D8C-09E2-137E-9866-B87523F4D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3CBAE-C5D8-7FE0-4504-35F6B71D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40C11-5F75-A5F6-AB97-101E158E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BD1BE-340A-388F-72C4-74104314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BAD58-EF9D-AD43-08B0-2F28B001A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27208-A579-8606-AFDE-29BF6277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4FB-601D-DC90-DB02-66DC1DA27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14B8E-8381-5EFC-979F-95333A62F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2F2C-6D38-76E1-B975-D3F8FD942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8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dfreephotos.com/other-photos/rooms/classroom.jpg.php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ublicdomainpictures.net/en/view-image.php?image=230243&amp;picture=hopscotch" TargetMode="External"/><Relationship Id="rId11" Type="http://schemas.openxmlformats.org/officeDocument/2006/relationships/image" Target="../media/image20.png"/><Relationship Id="rId5" Type="http://schemas.openxmlformats.org/officeDocument/2006/relationships/image" Target="../media/image22.jpeg"/><Relationship Id="rId10" Type="http://schemas.openxmlformats.org/officeDocument/2006/relationships/image" Target="../media/image19.png"/><Relationship Id="rId4" Type="http://schemas.openxmlformats.org/officeDocument/2006/relationships/hyperlink" Target="https://pixnio.com/flora-plants/vegetables/leaf-flora-vegetable-lettuce-food-nature-garden-herb-salad" TargetMode="Externa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business.walmart.com/ip/Flash-Furniture-Wren-Mobile-36-W-x-72-L-Rectangular-Red-Thermal-Laminate-Activity-Table-Height-Adjustable-Short-Legs/40965540" TargetMode="External"/><Relationship Id="rId13" Type="http://schemas.openxmlformats.org/officeDocument/2006/relationships/image" Target="../media/image14.jpeg"/><Relationship Id="rId18" Type="http://schemas.openxmlformats.org/officeDocument/2006/relationships/image" Target="../media/image16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11.jpeg"/><Relationship Id="rId12" Type="http://schemas.openxmlformats.org/officeDocument/2006/relationships/hyperlink" Target="https://wellthatsjustme.blogspot.com/2010/04/house-of-harlow-1960-adding-handbags.html" TargetMode="External"/><Relationship Id="rId17" Type="http://schemas.openxmlformats.org/officeDocument/2006/relationships/hyperlink" Target="https://creativecommons.org/licenses/by/3.0/" TargetMode="External"/><Relationship Id="rId2" Type="http://schemas.openxmlformats.org/officeDocument/2006/relationships/notesSlide" Target="../notesSlides/notesSlide8.xml"/><Relationship Id="rId16" Type="http://schemas.openxmlformats.org/officeDocument/2006/relationships/hyperlink" Target="https://sketchfab.com/3d-models/basic-red-rug-9224b4e5ce5b4ba0ad9cb00733d56f1b" TargetMode="External"/><Relationship Id="rId20" Type="http://schemas.openxmlformats.org/officeDocument/2006/relationships/hyperlink" Target="https://www.gbnews.com/money/labour-tax-raid-middle-class-families-202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awpixel.com/image/540829/free-photo-image-cinema-theatre-movie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png"/><Relationship Id="rId15" Type="http://schemas.openxmlformats.org/officeDocument/2006/relationships/image" Target="../media/image15.jpeg"/><Relationship Id="rId23" Type="http://schemas.openxmlformats.org/officeDocument/2006/relationships/image" Target="../media/image20.png"/><Relationship Id="rId10" Type="http://schemas.openxmlformats.org/officeDocument/2006/relationships/hyperlink" Target="https://foto.wuestenigel.com/electric-black-pencil-sharpener-with-orange-pencil-flip-2020/" TargetMode="External"/><Relationship Id="rId19" Type="http://schemas.openxmlformats.org/officeDocument/2006/relationships/image" Target="../media/image17.jpeg"/><Relationship Id="rId4" Type="http://schemas.openxmlformats.org/officeDocument/2006/relationships/hyperlink" Target="https://freesvg.org/shiny-red-pencil" TargetMode="External"/><Relationship Id="rId9" Type="http://schemas.openxmlformats.org/officeDocument/2006/relationships/image" Target="../media/image12.jpeg"/><Relationship Id="rId14" Type="http://schemas.openxmlformats.org/officeDocument/2006/relationships/hyperlink" Target="https://www.walmart.com/ip/Bwiyojiz-Pencil-Case-Large-Capacity-Multi-Compartment-Oxford-Cloth-Stationery-Storage-Bag-for-Home-Office/20734464520" TargetMode="External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3316C59-E71A-312E-99B3-38BBD1B5549B}"/>
              </a:ext>
            </a:extLst>
          </p:cNvPr>
          <p:cNvSpPr/>
          <p:nvPr/>
        </p:nvSpPr>
        <p:spPr>
          <a:xfrm>
            <a:off x="7179067" y="7375"/>
            <a:ext cx="4994246" cy="6858000"/>
          </a:xfrm>
          <a:prstGeom prst="rect">
            <a:avLst/>
          </a:prstGeom>
          <a:solidFill>
            <a:srgbClr val="99D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D18C0-3F6F-AE83-C8B4-1CFAC5A49A46}"/>
              </a:ext>
            </a:extLst>
          </p:cNvPr>
          <p:cNvSpPr txBox="1"/>
          <p:nvPr/>
        </p:nvSpPr>
        <p:spPr>
          <a:xfrm>
            <a:off x="517008" y="2094632"/>
            <a:ext cx="6662059" cy="111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b="1" dirty="0">
                <a:solidFill>
                  <a:srgbClr val="20ABC8"/>
                </a:solidFill>
                <a:latin typeface="Century Gothic" panose="020B0502020202020204" pitchFamily="34" charset="0"/>
              </a:rPr>
              <a:t>Dyslexia Awareness Week 2026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995DD-5682-AE70-C1C3-DB079939DAC6}"/>
              </a:ext>
            </a:extLst>
          </p:cNvPr>
          <p:cNvSpPr txBox="1"/>
          <p:nvPr/>
        </p:nvSpPr>
        <p:spPr>
          <a:xfrm>
            <a:off x="7445392" y="2199265"/>
            <a:ext cx="6662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P1-P3</a:t>
            </a:r>
          </a:p>
          <a:p>
            <a:r>
              <a:rPr lang="en-GB" sz="40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en-GB" sz="40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Lesson 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A91453-B0D1-37F0-053A-0BB4E25A1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07" y="4930228"/>
            <a:ext cx="2231141" cy="15148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6C653C-CC02-67F7-DC06-F8C4F093112F}"/>
              </a:ext>
            </a:extLst>
          </p:cNvPr>
          <p:cNvSpPr txBox="1"/>
          <p:nvPr/>
        </p:nvSpPr>
        <p:spPr>
          <a:xfrm>
            <a:off x="7445392" y="6278247"/>
            <a:ext cx="3321698" cy="333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>
                <a:solidFill>
                  <a:srgbClr val="525252"/>
                </a:solidFill>
                <a:latin typeface="Century Gothic" panose="020B0502020202020204" pitchFamily="34" charset="0"/>
              </a:rPr>
              <a:t>Charity No. SC 000951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D48EC6E-5BA0-2F86-4FD5-DFC1887A0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88467" y="68221"/>
            <a:ext cx="1909154" cy="20748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4547B05-75E5-5F10-066A-4BA498245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2957" y="3819444"/>
            <a:ext cx="2130029" cy="30311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65CC88-41F5-43FB-444E-8426A29EA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10" y="4586191"/>
            <a:ext cx="2100570" cy="2025737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E934440-F540-1551-AC93-4A2C0D84B858}"/>
              </a:ext>
            </a:extLst>
          </p:cNvPr>
          <p:cNvSpPr txBox="1"/>
          <p:nvPr/>
        </p:nvSpPr>
        <p:spPr>
          <a:xfrm>
            <a:off x="4903463" y="6483034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80F456-D4D2-128E-25BF-8641B72369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81" y="2339350"/>
            <a:ext cx="3666070" cy="274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48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EA3637-D765-C0D7-59EE-BFE5369C5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2233" r="11017"/>
          <a:stretch>
            <a:fillRect/>
          </a:stretch>
        </p:blipFill>
        <p:spPr>
          <a:xfrm>
            <a:off x="3793813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835803-31E6-CB6C-D0C9-466F0B75B0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2321" r="18939" b="2"/>
          <a:stretch>
            <a:fillRect/>
          </a:stretch>
        </p:blipFill>
        <p:spPr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58F67A-4A3B-43AC-3BBE-C5311A1CF5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40001" r="10460" b="2"/>
          <a:stretch>
            <a:fillRect/>
          </a:stretch>
        </p:blipFill>
        <p:spPr>
          <a:xfrm>
            <a:off x="8297994" y="1757695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6FF973-4998-EC95-F4B6-B8E1427928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382" y="5594201"/>
            <a:ext cx="1170533" cy="7986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230F29-2330-4D88-70AE-2506CFEDAC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5205" y="5359484"/>
            <a:ext cx="1341236" cy="12680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649BEF-8E1C-725E-F74F-DC6445010D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1292" y="6203853"/>
            <a:ext cx="4889416" cy="3779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0E2AC8-A81F-81E4-C5C1-71300645E047}"/>
              </a:ext>
            </a:extLst>
          </p:cNvPr>
          <p:cNvSpPr txBox="1"/>
          <p:nvPr/>
        </p:nvSpPr>
        <p:spPr>
          <a:xfrm>
            <a:off x="420414" y="42402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What if…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4A258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?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6B0AFAB-C888-A4D6-0238-EC51CB139736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32712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7484E-6552-7301-378C-FDB0A1AD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E32782-B1D1-3F72-06AB-83FC5912D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82" y="5594201"/>
            <a:ext cx="1170533" cy="7986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5EE288-6CD9-FA43-099A-D878E9017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205" y="5359484"/>
            <a:ext cx="1341236" cy="12680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99FAD7-04F9-5E65-12A9-29707B87C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292" y="6203853"/>
            <a:ext cx="4889416" cy="3779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BF310B-A441-35EB-0BD8-6D51306B5976}"/>
              </a:ext>
            </a:extLst>
          </p:cNvPr>
          <p:cNvSpPr txBox="1"/>
          <p:nvPr/>
        </p:nvSpPr>
        <p:spPr>
          <a:xfrm>
            <a:off x="420414" y="424023"/>
            <a:ext cx="10310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What helps me learn and thrive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4A258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?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D85A6-2E86-6326-4446-CCE775CC74FF}"/>
              </a:ext>
            </a:extLst>
          </p:cNvPr>
          <p:cNvSpPr txBox="1"/>
          <p:nvPr/>
        </p:nvSpPr>
        <p:spPr>
          <a:xfrm>
            <a:off x="1391792" y="1234940"/>
            <a:ext cx="9314518" cy="419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A quiet space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Talking to a friend/working with a shoulder partner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A hug or kind word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Extra time to think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Fresh air or moving about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A word bank or phonics bank to help me spell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Drawing my ideas or acting it out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Someone showing me what to do before I start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Practising over and over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Sitting on the floor or standing up to work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1D17996-282C-FEDC-6CEA-5F886302DC1B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975464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36A4E-E7B1-55B5-C2B8-4AA90DAF0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62B1CF34-C75B-9B5D-C7E5-0C33D22937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AFCCC7-45D6-CE26-23BA-736A6E032522}"/>
              </a:ext>
            </a:extLst>
          </p:cNvPr>
          <p:cNvSpPr txBox="1"/>
          <p:nvPr/>
        </p:nvSpPr>
        <p:spPr>
          <a:xfrm>
            <a:off x="1000013" y="2126207"/>
            <a:ext cx="10191974" cy="164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6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We all learn and think differently, </a:t>
            </a:r>
          </a:p>
          <a:p>
            <a:pPr algn="ctr">
              <a:lnSpc>
                <a:spcPct val="150000"/>
              </a:lnSpc>
            </a:pPr>
            <a:r>
              <a:rPr lang="en-GB" sz="36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but that's what helps us bloom.</a:t>
            </a:r>
            <a:endParaRPr lang="en-GB" sz="3600" b="1">
              <a:solidFill>
                <a:schemeClr val="tx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3542E7-42F6-C903-A95D-8148CCDE5F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602C4C-DC4F-0640-2649-371C658799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We Reflect </a:t>
            </a:r>
            <a:r>
              <a:rPr lang="en-GB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14EA6F-2874-DDA1-CE8E-87537D2D2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088" y="5320739"/>
            <a:ext cx="1338506" cy="1266529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C6383A4F-82A0-01D1-451E-E475FF08454E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2807547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D9053-45A8-F503-10E0-89AD2C56C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353CBF-E83B-CAEF-7156-0F1EEDCB1B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F8F095-7507-8CF7-CE45-E578F74650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60829F-90C3-1DBB-E19A-ED62839471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AB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A1344-8442-BEFB-6237-0A5001E57CC1}"/>
              </a:ext>
            </a:extLst>
          </p:cNvPr>
          <p:cNvSpPr txBox="1">
            <a:spLocks/>
          </p:cNvSpPr>
          <p:nvPr/>
        </p:nvSpPr>
        <p:spPr>
          <a:xfrm>
            <a:off x="7411655" y="1616087"/>
            <a:ext cx="52555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Becoming Wise for </a:t>
            </a:r>
          </a:p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my Size</a:t>
            </a:r>
          </a:p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Nominations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67E81B-DBC0-3B8F-457E-5F7464CF6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-227718" y="38076"/>
            <a:ext cx="1909154" cy="20748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649147-4DAC-1571-C9ED-5AF49507F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861" y="178728"/>
            <a:ext cx="5069713" cy="655834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96038E73-E178-7F01-4B8A-F895D5B645D6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933319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99C05-160D-7E1F-CEF0-58F676C01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728C1082-B06D-44EE-24B7-41B6F81505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B7C7A3-7D58-7D5A-0F94-B5D26FAD8167}"/>
              </a:ext>
            </a:extLst>
          </p:cNvPr>
          <p:cNvSpPr txBox="1"/>
          <p:nvPr/>
        </p:nvSpPr>
        <p:spPr>
          <a:xfrm>
            <a:off x="623171" y="1485166"/>
            <a:ext cx="10191974" cy="2792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GB" sz="2400" b="1" dirty="0">
                <a:latin typeface="Century Gothic" panose="020B0502020202020204" pitchFamily="34" charset="0"/>
              </a:rPr>
              <a:t>Corners Game</a:t>
            </a:r>
          </a:p>
          <a:p>
            <a:pPr lvl="0">
              <a:lnSpc>
                <a:spcPct val="150000"/>
              </a:lnSpc>
            </a:pPr>
            <a:r>
              <a:rPr lang="en-GB" sz="2400" dirty="0">
                <a:latin typeface="Century Gothic" panose="020B0502020202020204" pitchFamily="34" charset="0"/>
              </a:rPr>
              <a:t>What did these plants need?  Move to the picture that matches your answer.</a:t>
            </a:r>
          </a:p>
          <a:p>
            <a:pPr lvl="0">
              <a:lnSpc>
                <a:spcPct val="150000"/>
              </a:lnSpc>
            </a:pPr>
            <a:endParaRPr lang="en-GB" sz="2400" dirty="0"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endParaRPr lang="en-GB" sz="2400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4C2AE5-4D3C-944F-45B2-C10EF58532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02042-E179-1F54-222F-425DAB36375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Extension Ideas </a:t>
            </a:r>
            <a:r>
              <a:rPr lang="en-GB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F0CD7E-4E96-40E1-5927-F652AD8F70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088" y="5242076"/>
            <a:ext cx="1338506" cy="1266529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DD65D7C1-6514-45D4-9E98-291D18C71A0D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830070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BC587-0518-41EA-210C-BD88925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89923CF9-AABA-1EEC-A5A4-228A63BAC9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0FDBA2-CAC9-0B57-7518-9533500E740F}"/>
              </a:ext>
            </a:extLst>
          </p:cNvPr>
          <p:cNvSpPr txBox="1"/>
          <p:nvPr/>
        </p:nvSpPr>
        <p:spPr>
          <a:xfrm>
            <a:off x="623171" y="924949"/>
            <a:ext cx="10191974" cy="3346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endParaRPr lang="en-GB" sz="2400" dirty="0"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400" b="1" dirty="0">
                <a:latin typeface="Century Gothic" panose="020B0502020202020204" pitchFamily="34" charset="0"/>
              </a:rPr>
              <a:t>Further Discussion Prompts: 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What is one thing that helps you feel good when you are learning?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How do you feel when something feels tricky?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Can you think of a time someone helped you?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28E2C9-BA73-598B-625F-079EDF558D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A14C04-A577-1EF0-8610-E6D1E780ABB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Extension Ideas </a:t>
            </a:r>
            <a:r>
              <a:rPr lang="en-GB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F6C5-18D8-0DC6-A279-161357CB1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088" y="5242076"/>
            <a:ext cx="1338506" cy="1266529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BA48F5D1-4B2C-45D4-630D-D8D396FF3C86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51658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4B97-567B-96EA-503F-115ACBB5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17B2F4-E1C2-9883-C58D-A223E6ED8A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1201BB-ECA0-1DCB-162E-5FEF4C241BFB}"/>
              </a:ext>
            </a:extLst>
          </p:cNvPr>
          <p:cNvSpPr txBox="1">
            <a:spLocks/>
          </p:cNvSpPr>
          <p:nvPr/>
        </p:nvSpPr>
        <p:spPr>
          <a:xfrm>
            <a:off x="688920" y="1869342"/>
            <a:ext cx="104538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lang="en-GB" sz="24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I understand that all people are different and that’s a good thing</a:t>
            </a:r>
          </a:p>
          <a:p>
            <a:pPr lvl="0">
              <a:lnSpc>
                <a:spcPct val="200000"/>
              </a:lnSpc>
            </a:pPr>
            <a:r>
              <a:rPr lang="en-GB" sz="24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Everyone learns in their own way and dyslexia is an example of this</a:t>
            </a:r>
          </a:p>
          <a:p>
            <a:pPr lvl="0">
              <a:lnSpc>
                <a:spcPct val="200000"/>
              </a:lnSpc>
            </a:pPr>
            <a:r>
              <a:rPr lang="en-GB" sz="24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I am learning to show the things that help me learn and feel good.</a:t>
            </a:r>
          </a:p>
          <a:p>
            <a:pPr lvl="0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DEACDE-5D88-30A8-01AE-FC4D366BA6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91486-675E-6316-21BC-38476447C5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20ABC8"/>
                </a:solidFill>
                <a:latin typeface="Century Gothic" panose="020B0502020202020204" pitchFamily="34" charset="0"/>
              </a:rPr>
              <a:t>Learning Intentions </a:t>
            </a:r>
            <a:r>
              <a:rPr lang="en-GB">
                <a:solidFill>
                  <a:srgbClr val="20ABC8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D74FD-E007-F769-0030-BE5C6C69E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947" y="5395965"/>
            <a:ext cx="1338506" cy="1266529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E934440-F540-1551-AC93-4A2C0D84B858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40300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EE635-3492-836A-43E7-FA6568F71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19A693-524E-A53D-9ADF-E580121812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FA29F1-D817-38F6-DAB8-B611561919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4CB8FA-04E4-268F-6B83-7F5E02DB6C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AB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C45F8F-E312-36C2-691A-1F5CC11774CE}"/>
              </a:ext>
            </a:extLst>
          </p:cNvPr>
          <p:cNvSpPr txBox="1">
            <a:spLocks/>
          </p:cNvSpPr>
          <p:nvPr/>
        </p:nvSpPr>
        <p:spPr>
          <a:xfrm>
            <a:off x="7411655" y="1616087"/>
            <a:ext cx="52555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>
                <a:solidFill>
                  <a:schemeClr val="bg1"/>
                </a:solidFill>
                <a:latin typeface="Century Gothic" panose="020B0502020202020204" pitchFamily="34" charset="0"/>
              </a:rPr>
              <a:t>Becoming Wise for </a:t>
            </a:r>
          </a:p>
          <a:p>
            <a:r>
              <a:rPr lang="en-GB" sz="6600" b="1">
                <a:solidFill>
                  <a:schemeClr val="bg1"/>
                </a:solidFill>
                <a:latin typeface="Century Gothic" panose="020B0502020202020204" pitchFamily="34" charset="0"/>
              </a:rPr>
              <a:t>my Size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D5EB9C-0CBD-06EA-5B1E-442A5548D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-227718" y="38076"/>
            <a:ext cx="1909154" cy="2074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060D09-0CB5-795B-190D-F400B5447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861" y="178728"/>
            <a:ext cx="5069713" cy="655834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ED6685F0-7FDD-093C-8E7B-4579AAD38D66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29806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6FCE7-AFD6-065C-BE45-FE54A794F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CF5A2501-990A-FEDC-3D56-F90B447824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62B801-69F6-8810-3BEC-2A1FE0B66A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3346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endParaRPr lang="en-GB" sz="2400">
              <a:solidFill>
                <a:schemeClr val="tx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4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Everyone's brain works in its own unique way. Different brains have different strengths, and together those differences make our world brighter, kinder and more creative.</a:t>
            </a:r>
            <a:endParaRPr lang="en-US" sz="2400">
              <a:solidFill>
                <a:schemeClr val="tx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B20A22-8CC1-DFD4-D508-A6C28CE194EC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B3582-D86B-01E1-715D-E714A83C9F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Different   </a:t>
            </a:r>
            <a:r>
              <a:rPr lang="en-GB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211AF-C505-4062-2EB2-CB058A2E57D6}"/>
              </a:ext>
            </a:extLst>
          </p:cNvPr>
          <p:cNvSpPr txBox="1"/>
          <p:nvPr/>
        </p:nvSpPr>
        <p:spPr>
          <a:xfrm>
            <a:off x="8229600" y="1620078"/>
            <a:ext cx="3768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928177-8DFA-A2C5-8726-22DE18E76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E50D1F60-1404-7B1C-EE70-61786E138FFE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61928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3EA11-C8B5-D125-FFBD-728746708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CBEC3DCE-6653-C466-7F20-1CE5AE5E09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EBEB4F-0B2B-A44E-D717-A272D31824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4220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endParaRPr lang="en-GB" sz="2400"/>
          </a:p>
          <a:p>
            <a:pPr>
              <a:lnSpc>
                <a:spcPct val="150000"/>
              </a:lnSpc>
            </a:pPr>
            <a:r>
              <a:rPr lang="en-GB" sz="32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The things I am good at. Everyone is unique and has their own special talents and gifts.</a:t>
            </a:r>
            <a:endParaRPr lang="en-US" sz="3200">
              <a:solidFill>
                <a:schemeClr val="tx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endParaRPr lang="en-GB" sz="3200"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endParaRPr lang="en-US" sz="4000" b="1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BEBE03-848A-677F-0FEF-3E8AA8E5B94C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753C72-41C9-3A97-92CB-93BA1D527A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My Unique Strengths 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4A900-4D09-4879-A526-21042C519709}"/>
              </a:ext>
            </a:extLst>
          </p:cNvPr>
          <p:cNvSpPr txBox="1"/>
          <p:nvPr/>
        </p:nvSpPr>
        <p:spPr>
          <a:xfrm>
            <a:off x="8018585" y="1620078"/>
            <a:ext cx="39791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64E4A7-59A6-7129-822C-7B9771E72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0B1E7EF6-1C65-646C-F19C-3DCB1197D06C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51152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83C76-C2F4-649C-17E8-F81B52362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836119B5-7564-8F42-4FBE-E3E449F56C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BE09B2-5E26-CE3C-D64F-4C1C70F43AAF}"/>
              </a:ext>
            </a:extLst>
          </p:cNvPr>
          <p:cNvSpPr/>
          <p:nvPr/>
        </p:nvSpPr>
        <p:spPr>
          <a:xfrm>
            <a:off x="7874336" y="23506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1AC8C-2497-67D3-4090-3ED0F0953E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Grow and Thrive </a:t>
            </a:r>
            <a:r>
              <a:rPr lang="en-GB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91DD0-0853-C664-9654-117B2DDDC8B4}"/>
              </a:ext>
            </a:extLst>
          </p:cNvPr>
          <p:cNvSpPr txBox="1"/>
          <p:nvPr/>
        </p:nvSpPr>
        <p:spPr>
          <a:xfrm>
            <a:off x="8169310" y="1620078"/>
            <a:ext cx="38284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6E56A5-36FA-FE38-4E4A-A3E97EAD2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09C704-FD15-C02E-D799-32EB76760340}"/>
              </a:ext>
            </a:extLst>
          </p:cNvPr>
          <p:cNvSpPr txBox="1"/>
          <p:nvPr/>
        </p:nvSpPr>
        <p:spPr>
          <a:xfrm>
            <a:off x="738412" y="1722605"/>
            <a:ext cx="6369268" cy="3242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To grow means to get better at something. </a:t>
            </a:r>
          </a:p>
          <a:p>
            <a:pPr>
              <a:lnSpc>
                <a:spcPct val="150000"/>
              </a:lnSpc>
            </a:pPr>
            <a:endParaRPr lang="en-GB" sz="2800">
              <a:solidFill>
                <a:schemeClr val="tx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>
                <a:solidFill>
                  <a:schemeClr val="tx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To thrive means to feel well and happy while you do it.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F872807-D278-3E93-2114-BCA4CD912822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765255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06482-9A2F-6827-A7EE-D3D5DB8F7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70D4A93D-4864-9D15-0E61-F6C79D3419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2E7B11-F1CF-31BC-75A6-CABF3EA06B64}"/>
              </a:ext>
            </a:extLst>
          </p:cNvPr>
          <p:cNvSpPr txBox="1"/>
          <p:nvPr/>
        </p:nvSpPr>
        <p:spPr>
          <a:xfrm>
            <a:off x="781926" y="2229090"/>
            <a:ext cx="10772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r>
              <a:rPr lang="en-GB" sz="2400">
                <a:solidFill>
                  <a:srgbClr val="555555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055EC7-C8EA-1A36-3EB8-60F04EBB45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4AD07-44E5-A47B-C977-5BDADE6B0C4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Do we all need to same to grow and thrive? </a:t>
            </a:r>
            <a:r>
              <a:rPr lang="en-GB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5BD9F-8E9A-FCE1-B7AE-CA8957DFC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70" y="5395965"/>
            <a:ext cx="1338506" cy="1266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7F3299-7843-3F82-A83A-7411EE409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117" y="1918405"/>
            <a:ext cx="9929766" cy="3278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E7BC98FB-D195-56D2-91B1-EB0C88617E23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023769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CA7D9-7D34-6A54-9FB6-FD39752A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3B4B5C82-FFFC-9CDC-C5A5-76E6B80BB5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2E9BFC-2C75-507E-5594-3EA2E787B1D3}"/>
              </a:ext>
            </a:extLst>
          </p:cNvPr>
          <p:cNvSpPr txBox="1"/>
          <p:nvPr/>
        </p:nvSpPr>
        <p:spPr>
          <a:xfrm>
            <a:off x="781926" y="2229090"/>
            <a:ext cx="10772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r>
              <a:rPr lang="en-GB" sz="2400">
                <a:solidFill>
                  <a:srgbClr val="555555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7A3171-497A-D9DD-5216-964E32B37D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D3DDC-8C67-783B-842E-AAEBDCE91A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What would happen if we were all the same? </a:t>
            </a:r>
            <a:r>
              <a:rPr lang="en-GB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BF0DAC-FC80-5B5E-652A-592CB6833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70" y="5395965"/>
            <a:ext cx="1338506" cy="12665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34ACFF-A598-BE1E-4152-889E8C6E0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662" y="2549616"/>
            <a:ext cx="3006054" cy="2312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78C314-2E58-2160-7332-071FC8C37E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973" y="2603283"/>
            <a:ext cx="3006054" cy="2199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3669F4C-2265-7E56-FD05-3D654F46F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6394" y="2603283"/>
            <a:ext cx="3006054" cy="2199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F22A39B-A27E-CFA1-F350-4291F92B625F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2883260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E37A28-40DD-CA70-5173-E4B75A86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8DE53A8-8DE5-C241-5034-E5BAC1D70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35791" y="3083193"/>
            <a:ext cx="2084201" cy="2084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D720CE-C82B-3DFA-5185-1A8A33603F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53101" y="1208536"/>
            <a:ext cx="3982605" cy="19813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62ADDF-F493-D1A8-192E-7B69053B38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15850" y="3216725"/>
            <a:ext cx="3304193" cy="33041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1CD61F0-1466-B4F1-88D9-338D27B5E0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6096000" y="3799960"/>
            <a:ext cx="4065884" cy="25344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208E47-0967-0990-89B5-EB34F1BC69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9217581" y="2517984"/>
            <a:ext cx="2658569" cy="31902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FF2E0E2-E957-FB32-B4F5-34D4349611D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661431" y="3686855"/>
            <a:ext cx="2882656" cy="288265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4C6171E-90B3-C15E-238A-6468E767072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rcRect l="24111" t="19447" r="22253" b="9329"/>
          <a:stretch>
            <a:fillRect/>
          </a:stretch>
        </p:blipFill>
        <p:spPr>
          <a:xfrm>
            <a:off x="8767497" y="212543"/>
            <a:ext cx="3165937" cy="236482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21AD585-A0DE-7E29-D2D2-07AD612C4CAB}"/>
              </a:ext>
            </a:extLst>
          </p:cNvPr>
          <p:cNvSpPr txBox="1"/>
          <p:nvPr/>
        </p:nvSpPr>
        <p:spPr>
          <a:xfrm>
            <a:off x="10558886" y="7046162"/>
            <a:ext cx="16331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16" tooltip="https://sketchfab.com/3d-models/basic-red-rug-9224b4e5ce5b4ba0ad9cb00733d56f1b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7" tooltip="https://creativecommons.org/licenses/by/3.0/"/>
              </a:rPr>
              <a:t>CC BY</a:t>
            </a:r>
            <a:endParaRPr lang="en-GB" sz="90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1FE8F87-0043-483D-E831-EE9E65ADAA9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8566" y="337082"/>
            <a:ext cx="6285521" cy="9693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19688EC-F613-696E-A414-532FCB561F7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4625509" y="1171724"/>
            <a:ext cx="3788413" cy="2520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F09CFA-F93F-9C2D-CE30-BD10AA74B0D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549" y="5909511"/>
            <a:ext cx="1170533" cy="7986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032721-407B-BE00-2628-A100D679162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34206" y="5440078"/>
            <a:ext cx="1341236" cy="12680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A31B4A-14F9-2890-A2D2-A2227D88B05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55331" y="6419581"/>
            <a:ext cx="4889416" cy="377985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6B5E597C-CDD7-232F-1CCF-C7413F8AD29C}"/>
              </a:ext>
            </a:extLst>
          </p:cNvPr>
          <p:cNvSpPr txBox="1"/>
          <p:nvPr/>
        </p:nvSpPr>
        <p:spPr>
          <a:xfrm>
            <a:off x="10444682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58149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420D5D12A8C745A7A141AC2792FAA0" ma:contentTypeVersion="19" ma:contentTypeDescription="Create a new document." ma:contentTypeScope="" ma:versionID="09b61fb67a0ad14ff97835cf03d408f0">
  <xsd:schema xmlns:xsd="http://www.w3.org/2001/XMLSchema" xmlns:xs="http://www.w3.org/2001/XMLSchema" xmlns:p="http://schemas.microsoft.com/office/2006/metadata/properties" xmlns:ns2="268ba956-f75e-4902-b00d-6af1be0694b8" xmlns:ns3="645608cc-4df1-4775-876c-4ceff46c2ce6" targetNamespace="http://schemas.microsoft.com/office/2006/metadata/properties" ma:root="true" ma:fieldsID="ee520f44cdecbd59953071dd07d48e5f" ns2:_="" ns3:_="">
    <xsd:import namespace="268ba956-f75e-4902-b00d-6af1be0694b8"/>
    <xsd:import namespace="645608cc-4df1-4775-876c-4ceff46c2c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8ba956-f75e-4902-b00d-6af1be069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c989c2f-39f1-43da-b6f6-2c99c4818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5608cc-4df1-4775-876c-4ceff46c2ce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84470ed-cb8b-43b3-9d63-c1eab69566be}" ma:internalName="TaxCatchAll" ma:showField="CatchAllData" ma:web="645608cc-4df1-4775-876c-4ceff46c2c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5608cc-4df1-4775-876c-4ceff46c2ce6" xsi:nil="true"/>
    <lcf76f155ced4ddcb4097134ff3c332f xmlns="268ba956-f75e-4902-b00d-6af1be0694b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B1530A6-90F7-4C8F-B98B-FF773D8E1B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B5D975-3922-4FC8-8F2D-B4B862ACE2BA}">
  <ds:schemaRefs>
    <ds:schemaRef ds:uri="268ba956-f75e-4902-b00d-6af1be0694b8"/>
    <ds:schemaRef ds:uri="645608cc-4df1-4775-876c-4ceff46c2c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878501F-2862-4172-AB8E-FD16902C2D0B}">
  <ds:schemaRefs>
    <ds:schemaRef ds:uri="268ba956-f75e-4902-b00d-6af1be0694b8"/>
    <ds:schemaRef ds:uri="645608cc-4df1-4775-876c-4ceff46c2ce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832</Words>
  <Application>Microsoft Office PowerPoint</Application>
  <PresentationFormat>Widescreen</PresentationFormat>
  <Paragraphs>120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Aptos Narrow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Carmichael</dc:creator>
  <cp:lastModifiedBy>Sue Bowen</cp:lastModifiedBy>
  <cp:revision>1</cp:revision>
  <dcterms:created xsi:type="dcterms:W3CDTF">2026-08-13T09:40:07Z</dcterms:created>
  <dcterms:modified xsi:type="dcterms:W3CDTF">2026-09-09T13:35:16Z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0x010100AC420D5D12A8C745A7A141AC2792FAA0</vt:lpwstr>
  </property>
  <property fmtid="{D5CDD505-2E9C-101B-9397-08002B2CF9AE}" pid="3" name="MediaServiceImageTags">
    <vt:lpwstr/>
  </property>
</Properties>
</file>